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44DAA2-60F1-40AF-A39C-514E36BFEA01}" v="2247" dt="2020-01-16T23:20:18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 autoAdjust="0"/>
    <p:restoredTop sz="78893" autoAdjust="0"/>
  </p:normalViewPr>
  <p:slideViewPr>
    <p:cSldViewPr snapToGrid="0">
      <p:cViewPr varScale="1">
        <p:scale>
          <a:sx n="59" d="100"/>
          <a:sy n="59" d="100"/>
        </p:scale>
        <p:origin x="90" y="60"/>
      </p:cViewPr>
      <p:guideLst/>
    </p:cSldViewPr>
  </p:slideViewPr>
  <p:outlineViewPr>
    <p:cViewPr>
      <p:scale>
        <a:sx n="33" d="100"/>
        <a:sy n="33" d="100"/>
      </p:scale>
      <p:origin x="0" y="-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Kalnins" userId="8574249afa94863e" providerId="LiveId" clId="{E244DAA2-60F1-40AF-A39C-514E36BFEA01}"/>
    <pc:docChg chg="undo redo custSel addSld delSld modSld modMainMaster">
      <pc:chgData name="Jacob Kalnins" userId="8574249afa94863e" providerId="LiveId" clId="{E244DAA2-60F1-40AF-A39C-514E36BFEA01}" dt="2020-01-16T23:20:18.273" v="12372"/>
      <pc:docMkLst>
        <pc:docMk/>
      </pc:docMkLst>
      <pc:sldChg chg="addSp delSp modSp modAnim">
        <pc:chgData name="Jacob Kalnins" userId="8574249afa94863e" providerId="LiveId" clId="{E244DAA2-60F1-40AF-A39C-514E36BFEA01}" dt="2020-01-16T16:31:25.585" v="9669" actId="14100"/>
        <pc:sldMkLst>
          <pc:docMk/>
          <pc:sldMk cId="2426343052" sldId="256"/>
        </pc:sldMkLst>
        <pc:spChg chg="add mod">
          <ac:chgData name="Jacob Kalnins" userId="8574249afa94863e" providerId="LiveId" clId="{E244DAA2-60F1-40AF-A39C-514E36BFEA01}" dt="2020-01-12T16:26:06.321" v="215" actId="121"/>
          <ac:spMkLst>
            <pc:docMk/>
            <pc:sldMk cId="2426343052" sldId="256"/>
            <ac:spMk id="2" creationId="{FD66B54D-7F98-49BD-9AC2-395FC4FB0295}"/>
          </ac:spMkLst>
        </pc:spChg>
        <pc:spChg chg="add mod">
          <ac:chgData name="Jacob Kalnins" userId="8574249afa94863e" providerId="LiveId" clId="{E244DAA2-60F1-40AF-A39C-514E36BFEA01}" dt="2020-01-12T16:26:09.351" v="217" actId="121"/>
          <ac:spMkLst>
            <pc:docMk/>
            <pc:sldMk cId="2426343052" sldId="256"/>
            <ac:spMk id="3" creationId="{A08C3CA2-49E6-444F-B982-0A1D2BE85311}"/>
          </ac:spMkLst>
        </pc:spChg>
        <pc:spChg chg="add del mod">
          <ac:chgData name="Jacob Kalnins" userId="8574249afa94863e" providerId="LiveId" clId="{E244DAA2-60F1-40AF-A39C-514E36BFEA01}" dt="2020-01-12T18:38:16.905" v="676" actId="478"/>
          <ac:spMkLst>
            <pc:docMk/>
            <pc:sldMk cId="2426343052" sldId="256"/>
            <ac:spMk id="4" creationId="{69D21AF2-5A3E-46EC-AFB9-93B30338B549}"/>
          </ac:spMkLst>
        </pc:spChg>
        <pc:spChg chg="add mod">
          <ac:chgData name="Jacob Kalnins" userId="8574249afa94863e" providerId="LiveId" clId="{E244DAA2-60F1-40AF-A39C-514E36BFEA01}" dt="2020-01-16T16:31:25.585" v="9669" actId="14100"/>
          <ac:spMkLst>
            <pc:docMk/>
            <pc:sldMk cId="2426343052" sldId="256"/>
            <ac:spMk id="6" creationId="{48EA9791-7E78-4292-B717-9802CFA2A045}"/>
          </ac:spMkLst>
        </pc:spChg>
        <pc:spChg chg="del mod">
          <ac:chgData name="Jacob Kalnins" userId="8574249afa94863e" providerId="LiveId" clId="{E244DAA2-60F1-40AF-A39C-514E36BFEA01}" dt="2020-01-12T15:41:39.478" v="67" actId="478"/>
          <ac:spMkLst>
            <pc:docMk/>
            <pc:sldMk cId="2426343052" sldId="256"/>
            <ac:spMk id="24" creationId="{FE59B929-C822-48B7-AE42-FB9025ABE10E}"/>
          </ac:spMkLst>
        </pc:spChg>
        <pc:picChg chg="add mod">
          <ac:chgData name="Jacob Kalnins" userId="8574249afa94863e" providerId="LiveId" clId="{E244DAA2-60F1-40AF-A39C-514E36BFEA01}" dt="2020-01-16T16:25:45.151" v="9538" actId="14100"/>
          <ac:picMkLst>
            <pc:docMk/>
            <pc:sldMk cId="2426343052" sldId="256"/>
            <ac:picMk id="5" creationId="{C73C9783-93CA-427C-A630-DE15E2B2EB7F}"/>
          </ac:picMkLst>
        </pc:picChg>
      </pc:sldChg>
      <pc:sldChg chg="addSp delSp modSp add setBg delAnim modAnim modNotesTx">
        <pc:chgData name="Jacob Kalnins" userId="8574249afa94863e" providerId="LiveId" clId="{E244DAA2-60F1-40AF-A39C-514E36BFEA01}" dt="2020-01-16T20:33:53.303" v="11678" actId="20577"/>
        <pc:sldMkLst>
          <pc:docMk/>
          <pc:sldMk cId="3440205349" sldId="257"/>
        </pc:sldMkLst>
        <pc:spChg chg="del">
          <ac:chgData name="Jacob Kalnins" userId="8574249afa94863e" providerId="LiveId" clId="{E244DAA2-60F1-40AF-A39C-514E36BFEA01}" dt="2020-01-12T16:31:59.086" v="279"/>
          <ac:spMkLst>
            <pc:docMk/>
            <pc:sldMk cId="3440205349" sldId="257"/>
            <ac:spMk id="2" creationId="{4189FB88-B6FB-4883-B2C7-C5223C42E155}"/>
          </ac:spMkLst>
        </pc:spChg>
        <pc:spChg chg="del">
          <ac:chgData name="Jacob Kalnins" userId="8574249afa94863e" providerId="LiveId" clId="{E244DAA2-60F1-40AF-A39C-514E36BFEA01}" dt="2020-01-12T16:31:59.086" v="279"/>
          <ac:spMkLst>
            <pc:docMk/>
            <pc:sldMk cId="3440205349" sldId="257"/>
            <ac:spMk id="3" creationId="{1E7D98A7-6F7F-4026-BB06-E832310B1B0A}"/>
          </ac:spMkLst>
        </pc:spChg>
        <pc:spChg chg="del">
          <ac:chgData name="Jacob Kalnins" userId="8574249afa94863e" providerId="LiveId" clId="{E244DAA2-60F1-40AF-A39C-514E36BFEA01}" dt="2020-01-12T16:31:59.086" v="279"/>
          <ac:spMkLst>
            <pc:docMk/>
            <pc:sldMk cId="3440205349" sldId="257"/>
            <ac:spMk id="4" creationId="{4A1474F4-6F07-45B9-83BE-99B150F28C0B}"/>
          </ac:spMkLst>
        </pc:spChg>
        <pc:spChg chg="add mod">
          <ac:chgData name="Jacob Kalnins" userId="8574249afa94863e" providerId="LiveId" clId="{E244DAA2-60F1-40AF-A39C-514E36BFEA01}" dt="2020-01-12T18:36:24.167" v="653" actId="20577"/>
          <ac:spMkLst>
            <pc:docMk/>
            <pc:sldMk cId="3440205349" sldId="257"/>
            <ac:spMk id="5" creationId="{81F8B0F4-A87D-482F-8954-2FBB1B22AD7D}"/>
          </ac:spMkLst>
        </pc:spChg>
        <pc:spChg chg="add del mod">
          <ac:chgData name="Jacob Kalnins" userId="8574249afa94863e" providerId="LiveId" clId="{E244DAA2-60F1-40AF-A39C-514E36BFEA01}" dt="2020-01-12T16:37:49.163" v="307"/>
          <ac:spMkLst>
            <pc:docMk/>
            <pc:sldMk cId="3440205349" sldId="257"/>
            <ac:spMk id="6" creationId="{569CA20C-2225-45AE-8706-C974DA97CC22}"/>
          </ac:spMkLst>
        </pc:spChg>
        <pc:spChg chg="add del mod">
          <ac:chgData name="Jacob Kalnins" userId="8574249afa94863e" providerId="LiveId" clId="{E244DAA2-60F1-40AF-A39C-514E36BFEA01}" dt="2020-01-12T16:37:49.163" v="307"/>
          <ac:spMkLst>
            <pc:docMk/>
            <pc:sldMk cId="3440205349" sldId="257"/>
            <ac:spMk id="7" creationId="{20A05E52-3927-4579-9033-707C14997617}"/>
          </ac:spMkLst>
        </pc:spChg>
        <pc:spChg chg="add del mod">
          <ac:chgData name="Jacob Kalnins" userId="8574249afa94863e" providerId="LiveId" clId="{E244DAA2-60F1-40AF-A39C-514E36BFEA01}" dt="2020-01-12T16:37:49.163" v="307"/>
          <ac:spMkLst>
            <pc:docMk/>
            <pc:sldMk cId="3440205349" sldId="257"/>
            <ac:spMk id="8" creationId="{6D2DFCDC-6193-4B35-AB83-B2CD52F975C1}"/>
          </ac:spMkLst>
        </pc:spChg>
        <pc:spChg chg="add mod">
          <ac:chgData name="Jacob Kalnins" userId="8574249afa94863e" providerId="LiveId" clId="{E244DAA2-60F1-40AF-A39C-514E36BFEA01}" dt="2020-01-16T14:34:40.386" v="9089" actId="20577"/>
          <ac:spMkLst>
            <pc:docMk/>
            <pc:sldMk cId="3440205349" sldId="257"/>
            <ac:spMk id="9" creationId="{C0361287-40C9-450C-B3AF-D9854AD6CBF2}"/>
          </ac:spMkLst>
        </pc:spChg>
        <pc:spChg chg="add del mod">
          <ac:chgData name="Jacob Kalnins" userId="8574249afa94863e" providerId="LiveId" clId="{E244DAA2-60F1-40AF-A39C-514E36BFEA01}" dt="2020-01-12T16:40:33.660" v="308" actId="478"/>
          <ac:spMkLst>
            <pc:docMk/>
            <pc:sldMk cId="3440205349" sldId="257"/>
            <ac:spMk id="10" creationId="{ECF0D307-B65B-47A9-A586-2B640A887B72}"/>
          </ac:spMkLst>
        </pc:spChg>
        <pc:spChg chg="add del mod">
          <ac:chgData name="Jacob Kalnins" userId="8574249afa94863e" providerId="LiveId" clId="{E244DAA2-60F1-40AF-A39C-514E36BFEA01}" dt="2020-01-12T16:41:41.465" v="376" actId="931"/>
          <ac:spMkLst>
            <pc:docMk/>
            <pc:sldMk cId="3440205349" sldId="257"/>
            <ac:spMk id="11" creationId="{5A4A7D85-604F-46A7-9D0D-CA6AFC5B84F2}"/>
          </ac:spMkLst>
        </pc:spChg>
        <pc:spChg chg="add del mod">
          <ac:chgData name="Jacob Kalnins" userId="8574249afa94863e" providerId="LiveId" clId="{E244DAA2-60F1-40AF-A39C-514E36BFEA01}" dt="2020-01-12T16:41:48.681" v="380" actId="478"/>
          <ac:spMkLst>
            <pc:docMk/>
            <pc:sldMk cId="3440205349" sldId="257"/>
            <ac:spMk id="15" creationId="{3966D292-3C07-4F11-9F3B-97943896DAE1}"/>
          </ac:spMkLst>
        </pc:spChg>
        <pc:spChg chg="add del mod">
          <ac:chgData name="Jacob Kalnins" userId="8574249afa94863e" providerId="LiveId" clId="{E244DAA2-60F1-40AF-A39C-514E36BFEA01}" dt="2020-01-12T18:37:36.879" v="670"/>
          <ac:spMkLst>
            <pc:docMk/>
            <pc:sldMk cId="3440205349" sldId="257"/>
            <ac:spMk id="26" creationId="{292734B4-FA4A-451B-9320-B9A66D94E8D4}"/>
          </ac:spMkLst>
        </pc:spChg>
        <pc:spChg chg="add del mod">
          <ac:chgData name="Jacob Kalnins" userId="8574249afa94863e" providerId="LiveId" clId="{E244DAA2-60F1-40AF-A39C-514E36BFEA01}" dt="2020-01-12T18:37:36.879" v="670"/>
          <ac:spMkLst>
            <pc:docMk/>
            <pc:sldMk cId="3440205349" sldId="257"/>
            <ac:spMk id="27" creationId="{A9D30A13-3516-40C6-8A3A-C06898A1220B}"/>
          </ac:spMkLst>
        </pc:spChg>
        <pc:spChg chg="add del mod">
          <ac:chgData name="Jacob Kalnins" userId="8574249afa94863e" providerId="LiveId" clId="{E244DAA2-60F1-40AF-A39C-514E36BFEA01}" dt="2020-01-12T18:38:00.561" v="674"/>
          <ac:spMkLst>
            <pc:docMk/>
            <pc:sldMk cId="3440205349" sldId="257"/>
            <ac:spMk id="28" creationId="{A0F800A9-15A1-4430-B731-74586361A2D0}"/>
          </ac:spMkLst>
        </pc:spChg>
        <pc:picChg chg="add del mod">
          <ac:chgData name="Jacob Kalnins" userId="8574249afa94863e" providerId="LiveId" clId="{E244DAA2-60F1-40AF-A39C-514E36BFEA01}" dt="2020-01-12T16:41:47.186" v="379" actId="478"/>
          <ac:picMkLst>
            <pc:docMk/>
            <pc:sldMk cId="3440205349" sldId="257"/>
            <ac:picMk id="13" creationId="{BA07052A-29AE-4071-BB32-2CAD178901FB}"/>
          </ac:picMkLst>
        </pc:picChg>
        <pc:picChg chg="add del mod modCrop">
          <ac:chgData name="Jacob Kalnins" userId="8574249afa94863e" providerId="LiveId" clId="{E244DAA2-60F1-40AF-A39C-514E36BFEA01}" dt="2020-01-12T16:43:55.076" v="388" actId="478"/>
          <ac:picMkLst>
            <pc:docMk/>
            <pc:sldMk cId="3440205349" sldId="257"/>
            <ac:picMk id="17" creationId="{46C342D8-4FA7-4EAB-BA88-7F51E1BC49F1}"/>
          </ac:picMkLst>
        </pc:picChg>
        <pc:picChg chg="add del mod">
          <ac:chgData name="Jacob Kalnins" userId="8574249afa94863e" providerId="LiveId" clId="{E244DAA2-60F1-40AF-A39C-514E36BFEA01}" dt="2020-01-12T18:14:19.918" v="398" actId="478"/>
          <ac:picMkLst>
            <pc:docMk/>
            <pc:sldMk cId="3440205349" sldId="257"/>
            <ac:picMk id="19" creationId="{92BA252E-31CD-4AD0-A9AE-074209EB1065}"/>
          </ac:picMkLst>
        </pc:picChg>
        <pc:picChg chg="add del mod">
          <ac:chgData name="Jacob Kalnins" userId="8574249afa94863e" providerId="LiveId" clId="{E244DAA2-60F1-40AF-A39C-514E36BFEA01}" dt="2020-01-12T18:23:49.010" v="403" actId="478"/>
          <ac:picMkLst>
            <pc:docMk/>
            <pc:sldMk cId="3440205349" sldId="257"/>
            <ac:picMk id="21" creationId="{94D20CE6-09A9-4C11-BC28-815E8D466F73}"/>
          </ac:picMkLst>
        </pc:picChg>
        <pc:picChg chg="add del mod">
          <ac:chgData name="Jacob Kalnins" userId="8574249afa94863e" providerId="LiveId" clId="{E244DAA2-60F1-40AF-A39C-514E36BFEA01}" dt="2020-01-12T18:24:04.404" v="408" actId="478"/>
          <ac:picMkLst>
            <pc:docMk/>
            <pc:sldMk cId="3440205349" sldId="257"/>
            <ac:picMk id="23" creationId="{0BCDB75E-9A1D-465B-BECF-BB81022264E6}"/>
          </ac:picMkLst>
        </pc:picChg>
        <pc:picChg chg="add del mod modCrop">
          <ac:chgData name="Jacob Kalnins" userId="8574249afa94863e" providerId="LiveId" clId="{E244DAA2-60F1-40AF-A39C-514E36BFEA01}" dt="2020-01-12T18:26:23.900" v="416" actId="478"/>
          <ac:picMkLst>
            <pc:docMk/>
            <pc:sldMk cId="3440205349" sldId="257"/>
            <ac:picMk id="24" creationId="{5FAD9A6A-2C58-44D4-B369-34B6D68B5D69}"/>
          </ac:picMkLst>
        </pc:picChg>
        <pc:picChg chg="add mod modCrop">
          <ac:chgData name="Jacob Kalnins" userId="8574249afa94863e" providerId="LiveId" clId="{E244DAA2-60F1-40AF-A39C-514E36BFEA01}" dt="2020-01-12T18:37:35.853" v="669" actId="1076"/>
          <ac:picMkLst>
            <pc:docMk/>
            <pc:sldMk cId="3440205349" sldId="257"/>
            <ac:picMk id="25" creationId="{3FE7A7ED-A057-49C2-BC09-3BEA53DDCBC4}"/>
          </ac:picMkLst>
        </pc:picChg>
      </pc:sldChg>
      <pc:sldChg chg="addSp delSp modSp add modAnim modNotesTx">
        <pc:chgData name="Jacob Kalnins" userId="8574249afa94863e" providerId="LiveId" clId="{E244DAA2-60F1-40AF-A39C-514E36BFEA01}" dt="2020-01-16T20:35:23.601" v="11758" actId="20577"/>
        <pc:sldMkLst>
          <pc:docMk/>
          <pc:sldMk cId="609606650" sldId="258"/>
        </pc:sldMkLst>
        <pc:spChg chg="del">
          <ac:chgData name="Jacob Kalnins" userId="8574249afa94863e" providerId="LiveId" clId="{E244DAA2-60F1-40AF-A39C-514E36BFEA01}" dt="2020-01-12T18:35:33.079" v="563"/>
          <ac:spMkLst>
            <pc:docMk/>
            <pc:sldMk cId="609606650" sldId="258"/>
            <ac:spMk id="2" creationId="{2D2EBC05-19AF-4586-BB67-35E3427BE9E8}"/>
          </ac:spMkLst>
        </pc:spChg>
        <pc:spChg chg="add mod">
          <ac:chgData name="Jacob Kalnins" userId="8574249afa94863e" providerId="LiveId" clId="{E244DAA2-60F1-40AF-A39C-514E36BFEA01}" dt="2020-01-14T20:20:46.924" v="7453" actId="164"/>
          <ac:spMkLst>
            <pc:docMk/>
            <pc:sldMk cId="609606650" sldId="258"/>
            <ac:spMk id="3" creationId="{7C539419-466C-4896-98CA-6024209ECC92}"/>
          </ac:spMkLst>
        </pc:spChg>
        <pc:spChg chg="del">
          <ac:chgData name="Jacob Kalnins" userId="8574249afa94863e" providerId="LiveId" clId="{E244DAA2-60F1-40AF-A39C-514E36BFEA01}" dt="2020-01-12T18:35:33.079" v="563"/>
          <ac:spMkLst>
            <pc:docMk/>
            <pc:sldMk cId="609606650" sldId="258"/>
            <ac:spMk id="3" creationId="{CA7AB17C-60E0-4BDF-94FC-B4E99FDC2C3B}"/>
          </ac:spMkLst>
        </pc:spChg>
        <pc:spChg chg="add mod ord">
          <ac:chgData name="Jacob Kalnins" userId="8574249afa94863e" providerId="LiveId" clId="{E244DAA2-60F1-40AF-A39C-514E36BFEA01}" dt="2020-01-14T20:20:46.924" v="7453" actId="164"/>
          <ac:spMkLst>
            <pc:docMk/>
            <pc:sldMk cId="609606650" sldId="258"/>
            <ac:spMk id="4" creationId="{938C5ECB-CB37-4315-917E-1811883FBDF2}"/>
          </ac:spMkLst>
        </pc:spChg>
        <pc:spChg chg="del">
          <ac:chgData name="Jacob Kalnins" userId="8574249afa94863e" providerId="LiveId" clId="{E244DAA2-60F1-40AF-A39C-514E36BFEA01}" dt="2020-01-12T18:35:33.079" v="563"/>
          <ac:spMkLst>
            <pc:docMk/>
            <pc:sldMk cId="609606650" sldId="258"/>
            <ac:spMk id="4" creationId="{F7B72ED5-627E-45F1-B3AC-E50074EB2CEB}"/>
          </ac:spMkLst>
        </pc:spChg>
        <pc:spChg chg="mod">
          <ac:chgData name="Jacob Kalnins" userId="8574249afa94863e" providerId="LiveId" clId="{E244DAA2-60F1-40AF-A39C-514E36BFEA01}" dt="2020-01-12T18:35:23.930" v="562" actId="20577"/>
          <ac:spMkLst>
            <pc:docMk/>
            <pc:sldMk cId="609606650" sldId="258"/>
            <ac:spMk id="5" creationId="{01FAAC58-7B01-426C-8E3B-A0DE3D2960D5}"/>
          </ac:spMkLst>
        </pc:spChg>
        <pc:spChg chg="add del mod">
          <ac:chgData name="Jacob Kalnins" userId="8574249afa94863e" providerId="LiveId" clId="{E244DAA2-60F1-40AF-A39C-514E36BFEA01}" dt="2020-01-12T18:35:38.802" v="564" actId="478"/>
          <ac:spMkLst>
            <pc:docMk/>
            <pc:sldMk cId="609606650" sldId="258"/>
            <ac:spMk id="6" creationId="{138207EC-C682-4E49-A266-4ACE70454008}"/>
          </ac:spMkLst>
        </pc:spChg>
        <pc:spChg chg="add mod">
          <ac:chgData name="Jacob Kalnins" userId="8574249afa94863e" providerId="LiveId" clId="{E244DAA2-60F1-40AF-A39C-514E36BFEA01}" dt="2020-01-16T20:34:36.737" v="11701" actId="20577"/>
          <ac:spMkLst>
            <pc:docMk/>
            <pc:sldMk cId="609606650" sldId="258"/>
            <ac:spMk id="7" creationId="{21D871F1-2D5D-41AE-B13A-94A875D194B8}"/>
          </ac:spMkLst>
        </pc:spChg>
        <pc:spChg chg="add del mod">
          <ac:chgData name="Jacob Kalnins" userId="8574249afa94863e" providerId="LiveId" clId="{E244DAA2-60F1-40AF-A39C-514E36BFEA01}" dt="2020-01-12T18:35:42.301" v="565" actId="478"/>
          <ac:spMkLst>
            <pc:docMk/>
            <pc:sldMk cId="609606650" sldId="258"/>
            <ac:spMk id="8" creationId="{F0B391F3-6AA0-4BD9-8B1A-5627DAE75074}"/>
          </ac:spMkLst>
        </pc:spChg>
        <pc:spChg chg="add del mod">
          <ac:chgData name="Jacob Kalnins" userId="8574249afa94863e" providerId="LiveId" clId="{E244DAA2-60F1-40AF-A39C-514E36BFEA01}" dt="2020-01-12T18:35:51.492" v="567" actId="478"/>
          <ac:spMkLst>
            <pc:docMk/>
            <pc:sldMk cId="609606650" sldId="258"/>
            <ac:spMk id="9" creationId="{1DCD90F0-EDD5-403F-9734-DEFB452C9E25}"/>
          </ac:spMkLst>
        </pc:spChg>
        <pc:spChg chg="add mod">
          <ac:chgData name="Jacob Kalnins" userId="8574249afa94863e" providerId="LiveId" clId="{E244DAA2-60F1-40AF-A39C-514E36BFEA01}" dt="2020-01-12T18:50:29.063" v="1465"/>
          <ac:spMkLst>
            <pc:docMk/>
            <pc:sldMk cId="609606650" sldId="258"/>
            <ac:spMk id="12" creationId="{0E8CC108-9156-4C46-AFC4-37C94BBAC6F8}"/>
          </ac:spMkLst>
        </pc:spChg>
        <pc:spChg chg="add del mod">
          <ac:chgData name="Jacob Kalnins" userId="8574249afa94863e" providerId="LiveId" clId="{E244DAA2-60F1-40AF-A39C-514E36BFEA01}" dt="2020-01-14T20:20:51.537" v="7454" actId="164"/>
          <ac:spMkLst>
            <pc:docMk/>
            <pc:sldMk cId="609606650" sldId="258"/>
            <ac:spMk id="15" creationId="{90EC07EF-8093-4F65-9A2A-9D28C64F0234}"/>
          </ac:spMkLst>
        </pc:spChg>
        <pc:spChg chg="add mod">
          <ac:chgData name="Jacob Kalnins" userId="8574249afa94863e" providerId="LiveId" clId="{E244DAA2-60F1-40AF-A39C-514E36BFEA01}" dt="2020-01-14T20:20:46.924" v="7453" actId="164"/>
          <ac:spMkLst>
            <pc:docMk/>
            <pc:sldMk cId="609606650" sldId="258"/>
            <ac:spMk id="18" creationId="{CDD204C1-331F-49BF-90F6-DCA5E51D60C4}"/>
          </ac:spMkLst>
        </pc:spChg>
        <pc:spChg chg="add mod">
          <ac:chgData name="Jacob Kalnins" userId="8574249afa94863e" providerId="LiveId" clId="{E244DAA2-60F1-40AF-A39C-514E36BFEA01}" dt="2020-01-14T20:20:46.924" v="7453" actId="164"/>
          <ac:spMkLst>
            <pc:docMk/>
            <pc:sldMk cId="609606650" sldId="258"/>
            <ac:spMk id="19" creationId="{F44E5BCA-E4CC-406C-920E-FFD38372AED6}"/>
          </ac:spMkLst>
        </pc:spChg>
        <pc:spChg chg="add del mod">
          <ac:chgData name="Jacob Kalnins" userId="8574249afa94863e" providerId="LiveId" clId="{E244DAA2-60F1-40AF-A39C-514E36BFEA01}" dt="2020-01-14T20:20:51.537" v="7454" actId="164"/>
          <ac:spMkLst>
            <pc:docMk/>
            <pc:sldMk cId="609606650" sldId="258"/>
            <ac:spMk id="20" creationId="{05A42CB6-D974-4CD1-85D8-9B3F48A7C57B}"/>
          </ac:spMkLst>
        </pc:spChg>
        <pc:spChg chg="add mod">
          <ac:chgData name="Jacob Kalnins" userId="8574249afa94863e" providerId="LiveId" clId="{E244DAA2-60F1-40AF-A39C-514E36BFEA01}" dt="2020-01-14T20:21:10.922" v="7457" actId="164"/>
          <ac:spMkLst>
            <pc:docMk/>
            <pc:sldMk cId="609606650" sldId="258"/>
            <ac:spMk id="22" creationId="{2642DD05-606F-44EF-B39C-324143D9F9EF}"/>
          </ac:spMkLst>
        </pc:spChg>
        <pc:spChg chg="add mod">
          <ac:chgData name="Jacob Kalnins" userId="8574249afa94863e" providerId="LiveId" clId="{E244DAA2-60F1-40AF-A39C-514E36BFEA01}" dt="2020-01-14T20:21:15.259" v="7458" actId="164"/>
          <ac:spMkLst>
            <pc:docMk/>
            <pc:sldMk cId="609606650" sldId="258"/>
            <ac:spMk id="23" creationId="{DA779943-100A-4BC0-9282-0A8E71090BD6}"/>
          </ac:spMkLst>
        </pc:spChg>
        <pc:spChg chg="add mod">
          <ac:chgData name="Jacob Kalnins" userId="8574249afa94863e" providerId="LiveId" clId="{E244DAA2-60F1-40AF-A39C-514E36BFEA01}" dt="2020-01-14T20:21:15.259" v="7458" actId="164"/>
          <ac:spMkLst>
            <pc:docMk/>
            <pc:sldMk cId="609606650" sldId="258"/>
            <ac:spMk id="24" creationId="{DFE0C9F4-00E1-419F-9B7E-7FE63623FE24}"/>
          </ac:spMkLst>
        </pc:spChg>
        <pc:spChg chg="add del mod">
          <ac:chgData name="Jacob Kalnins" userId="8574249afa94863e" providerId="LiveId" clId="{E244DAA2-60F1-40AF-A39C-514E36BFEA01}" dt="2020-01-14T20:15:50.227" v="7381" actId="478"/>
          <ac:spMkLst>
            <pc:docMk/>
            <pc:sldMk cId="609606650" sldId="258"/>
            <ac:spMk id="25" creationId="{60ABA669-ECD5-410B-AA19-C24465AC6C49}"/>
          </ac:spMkLst>
        </pc:spChg>
        <pc:spChg chg="add mod">
          <ac:chgData name="Jacob Kalnins" userId="8574249afa94863e" providerId="LiveId" clId="{E244DAA2-60F1-40AF-A39C-514E36BFEA01}" dt="2020-01-14T20:21:10.922" v="7457" actId="164"/>
          <ac:spMkLst>
            <pc:docMk/>
            <pc:sldMk cId="609606650" sldId="258"/>
            <ac:spMk id="26" creationId="{A8689CA7-4E9B-4CAA-8D91-966279B6D642}"/>
          </ac:spMkLst>
        </pc:spChg>
        <pc:grpChg chg="add mod">
          <ac:chgData name="Jacob Kalnins" userId="8574249afa94863e" providerId="LiveId" clId="{E244DAA2-60F1-40AF-A39C-514E36BFEA01}" dt="2020-01-16T20:34:46.223" v="11714" actId="1036"/>
          <ac:grpSpMkLst>
            <pc:docMk/>
            <pc:sldMk cId="609606650" sldId="258"/>
            <ac:grpSpMk id="10" creationId="{EBE2ED24-A1EE-41AA-B8EA-BADCECD2DA85}"/>
          </ac:grpSpMkLst>
        </pc:grpChg>
        <pc:grpChg chg="add mod">
          <ac:chgData name="Jacob Kalnins" userId="8574249afa94863e" providerId="LiveId" clId="{E244DAA2-60F1-40AF-A39C-514E36BFEA01}" dt="2020-01-12T18:50:29.063" v="1465"/>
          <ac:grpSpMkLst>
            <pc:docMk/>
            <pc:sldMk cId="609606650" sldId="258"/>
            <ac:grpSpMk id="13" creationId="{FAB942B7-6BAE-4599-B2A5-7C8BA12B52CF}"/>
          </ac:grpSpMkLst>
        </pc:grpChg>
        <pc:grpChg chg="add mod">
          <ac:chgData name="Jacob Kalnins" userId="8574249afa94863e" providerId="LiveId" clId="{E244DAA2-60F1-40AF-A39C-514E36BFEA01}" dt="2020-01-16T20:34:46.223" v="11714" actId="1036"/>
          <ac:grpSpMkLst>
            <pc:docMk/>
            <pc:sldMk cId="609606650" sldId="258"/>
            <ac:grpSpMk id="14" creationId="{DB930637-6E46-40F5-950F-FE55D03544BA}"/>
          </ac:grpSpMkLst>
        </pc:grpChg>
        <pc:grpChg chg="add mod">
          <ac:chgData name="Jacob Kalnins" userId="8574249afa94863e" providerId="LiveId" clId="{E244DAA2-60F1-40AF-A39C-514E36BFEA01}" dt="2020-01-16T20:34:46.223" v="11714" actId="1036"/>
          <ac:grpSpMkLst>
            <pc:docMk/>
            <pc:sldMk cId="609606650" sldId="258"/>
            <ac:grpSpMk id="29" creationId="{12A01E58-0D05-46FD-9368-83C012A01F13}"/>
          </ac:grpSpMkLst>
        </pc:grpChg>
        <pc:grpChg chg="add mod">
          <ac:chgData name="Jacob Kalnins" userId="8574249afa94863e" providerId="LiveId" clId="{E244DAA2-60F1-40AF-A39C-514E36BFEA01}" dt="2020-01-16T20:34:46.223" v="11714" actId="1036"/>
          <ac:grpSpMkLst>
            <pc:docMk/>
            <pc:sldMk cId="609606650" sldId="258"/>
            <ac:grpSpMk id="30" creationId="{BCC6B313-20BB-46B7-97AE-D6283523EDE2}"/>
          </ac:grpSpMkLst>
        </pc:grpChg>
        <pc:picChg chg="add mod modCrop">
          <ac:chgData name="Jacob Kalnins" userId="8574249afa94863e" providerId="LiveId" clId="{E244DAA2-60F1-40AF-A39C-514E36BFEA01}" dt="2020-01-12T18:48:15.425" v="987" actId="732"/>
          <ac:picMkLst>
            <pc:docMk/>
            <pc:sldMk cId="609606650" sldId="258"/>
            <ac:picMk id="11" creationId="{A4C5B619-36C6-4299-A53C-BAB6F0C4FBDF}"/>
          </ac:picMkLst>
        </pc:picChg>
        <pc:cxnChg chg="add del mod">
          <ac:chgData name="Jacob Kalnins" userId="8574249afa94863e" providerId="LiveId" clId="{E244DAA2-60F1-40AF-A39C-514E36BFEA01}" dt="2020-01-13T12:43:06.744" v="4605" actId="11529"/>
          <ac:cxnSpMkLst>
            <pc:docMk/>
            <pc:sldMk cId="609606650" sldId="258"/>
            <ac:cxnSpMk id="6" creationId="{15C83E97-6777-4536-8C2D-5D8D6D36209D}"/>
          </ac:cxnSpMkLst>
        </pc:cxnChg>
        <pc:cxnChg chg="add mod">
          <ac:chgData name="Jacob Kalnins" userId="8574249afa94863e" providerId="LiveId" clId="{E244DAA2-60F1-40AF-A39C-514E36BFEA01}" dt="2020-01-14T20:20:51.537" v="7454" actId="164"/>
          <ac:cxnSpMkLst>
            <pc:docMk/>
            <pc:sldMk cId="609606650" sldId="258"/>
            <ac:cxnSpMk id="8" creationId="{E57AC1DD-9FB2-4FF4-86D7-99CDE41B9A8B}"/>
          </ac:cxnSpMkLst>
        </pc:cxnChg>
        <pc:cxnChg chg="add del mod">
          <ac:chgData name="Jacob Kalnins" userId="8574249afa94863e" providerId="LiveId" clId="{E244DAA2-60F1-40AF-A39C-514E36BFEA01}" dt="2020-01-14T20:16:17.487" v="7390" actId="478"/>
          <ac:cxnSpMkLst>
            <pc:docMk/>
            <pc:sldMk cId="609606650" sldId="258"/>
            <ac:cxnSpMk id="9" creationId="{71A4424C-2C06-4C16-960B-1AE7C310A753}"/>
          </ac:cxnSpMkLst>
        </pc:cxnChg>
        <pc:cxnChg chg="add mod">
          <ac:chgData name="Jacob Kalnins" userId="8574249afa94863e" providerId="LiveId" clId="{E244DAA2-60F1-40AF-A39C-514E36BFEA01}" dt="2020-01-14T20:21:10.922" v="7457" actId="164"/>
          <ac:cxnSpMkLst>
            <pc:docMk/>
            <pc:sldMk cId="609606650" sldId="258"/>
            <ac:cxnSpMk id="17" creationId="{2C51D46A-9AA4-464E-BBC9-6259488F296F}"/>
          </ac:cxnSpMkLst>
        </pc:cxnChg>
        <pc:cxnChg chg="add del mod">
          <ac:chgData name="Jacob Kalnins" userId="8574249afa94863e" providerId="LiveId" clId="{E244DAA2-60F1-40AF-A39C-514E36BFEA01}" dt="2020-01-14T20:16:21.603" v="7392" actId="478"/>
          <ac:cxnSpMkLst>
            <pc:docMk/>
            <pc:sldMk cId="609606650" sldId="258"/>
            <ac:cxnSpMk id="21" creationId="{DCB54F78-9A8C-432A-87AD-B7DB84292045}"/>
          </ac:cxnSpMkLst>
        </pc:cxnChg>
        <pc:cxnChg chg="add del mod">
          <ac:chgData name="Jacob Kalnins" userId="8574249afa94863e" providerId="LiveId" clId="{E244DAA2-60F1-40AF-A39C-514E36BFEA01}" dt="2020-01-14T20:16:19.335" v="7391" actId="478"/>
          <ac:cxnSpMkLst>
            <pc:docMk/>
            <pc:sldMk cId="609606650" sldId="258"/>
            <ac:cxnSpMk id="27" creationId="{D915281C-3B5F-4706-A4B0-915A1894F1C0}"/>
          </ac:cxnSpMkLst>
        </pc:cxnChg>
      </pc:sldChg>
      <pc:sldChg chg="add del">
        <pc:chgData name="Jacob Kalnins" userId="8574249afa94863e" providerId="LiveId" clId="{E244DAA2-60F1-40AF-A39C-514E36BFEA01}" dt="2020-01-12T16:29:06.918" v="220"/>
        <pc:sldMkLst>
          <pc:docMk/>
          <pc:sldMk cId="1940928556" sldId="258"/>
        </pc:sldMkLst>
      </pc:sldChg>
      <pc:sldChg chg="addSp delSp modSp add delAnim modAnim modNotesTx">
        <pc:chgData name="Jacob Kalnins" userId="8574249afa94863e" providerId="LiveId" clId="{E244DAA2-60F1-40AF-A39C-514E36BFEA01}" dt="2020-01-16T23:10:30.619" v="12225" actId="1037"/>
        <pc:sldMkLst>
          <pc:docMk/>
          <pc:sldMk cId="3262578960" sldId="259"/>
        </pc:sldMkLst>
        <pc:spChg chg="mod ord">
          <ac:chgData name="Jacob Kalnins" userId="8574249afa94863e" providerId="LiveId" clId="{E244DAA2-60F1-40AF-A39C-514E36BFEA01}" dt="2020-01-14T20:26:27.606" v="7482" actId="166"/>
          <ac:spMkLst>
            <pc:docMk/>
            <pc:sldMk cId="3262578960" sldId="259"/>
            <ac:spMk id="2" creationId="{FC123988-D29C-4E8C-AF1B-C01F0C5B5592}"/>
          </ac:spMkLst>
        </pc:spChg>
        <pc:spChg chg="mod ord">
          <ac:chgData name="Jacob Kalnins" userId="8574249afa94863e" providerId="LiveId" clId="{E244DAA2-60F1-40AF-A39C-514E36BFEA01}" dt="2020-01-16T23:10:30.619" v="12225" actId="1037"/>
          <ac:spMkLst>
            <pc:docMk/>
            <pc:sldMk cId="3262578960" sldId="259"/>
            <ac:spMk id="3" creationId="{19B62835-DF08-4C10-85B8-6FA590B744F6}"/>
          </ac:spMkLst>
        </pc:spChg>
        <pc:spChg chg="del">
          <ac:chgData name="Jacob Kalnins" userId="8574249afa94863e" providerId="LiveId" clId="{E244DAA2-60F1-40AF-A39C-514E36BFEA01}" dt="2020-01-12T18:50:49.009" v="1467" actId="478"/>
          <ac:spMkLst>
            <pc:docMk/>
            <pc:sldMk cId="3262578960" sldId="259"/>
            <ac:spMk id="4" creationId="{74DBB727-20F0-4520-B962-E6793D9F9A0A}"/>
          </ac:spMkLst>
        </pc:spChg>
        <pc:spChg chg="del">
          <ac:chgData name="Jacob Kalnins" userId="8574249afa94863e" providerId="LiveId" clId="{E244DAA2-60F1-40AF-A39C-514E36BFEA01}" dt="2020-01-12T18:53:19.685" v="1967" actId="931"/>
          <ac:spMkLst>
            <pc:docMk/>
            <pc:sldMk cId="3262578960" sldId="259"/>
            <ac:spMk id="5" creationId="{B5637FD0-9224-4622-A3C6-671F5A6E4596}"/>
          </ac:spMkLst>
        </pc:spChg>
        <pc:spChg chg="del">
          <ac:chgData name="Jacob Kalnins" userId="8574249afa94863e" providerId="LiveId" clId="{E244DAA2-60F1-40AF-A39C-514E36BFEA01}" dt="2020-01-12T18:50:44.898" v="1466" actId="478"/>
          <ac:spMkLst>
            <pc:docMk/>
            <pc:sldMk cId="3262578960" sldId="259"/>
            <ac:spMk id="6" creationId="{5241DF7C-30A2-43C7-AD7F-453D4582EF4F}"/>
          </ac:spMkLst>
        </pc:spChg>
        <pc:spChg chg="add mod">
          <ac:chgData name="Jacob Kalnins" userId="8574249afa94863e" providerId="LiveId" clId="{E244DAA2-60F1-40AF-A39C-514E36BFEA01}" dt="2020-01-13T10:15:44.706" v="3893" actId="207"/>
          <ac:spMkLst>
            <pc:docMk/>
            <pc:sldMk cId="3262578960" sldId="259"/>
            <ac:spMk id="6" creationId="{91DCA971-1A85-4804-9E85-2D6F082FDC10}"/>
          </ac:spMkLst>
        </pc:spChg>
        <pc:picChg chg="add mod ord">
          <ac:chgData name="Jacob Kalnins" userId="8574249afa94863e" providerId="LiveId" clId="{E244DAA2-60F1-40AF-A39C-514E36BFEA01}" dt="2020-01-16T16:56:54.783" v="11005" actId="1076"/>
          <ac:picMkLst>
            <pc:docMk/>
            <pc:sldMk cId="3262578960" sldId="259"/>
            <ac:picMk id="5" creationId="{82D553E7-F8AB-4C5E-8DDF-C7327898E05E}"/>
          </ac:picMkLst>
        </pc:picChg>
        <pc:picChg chg="add mod">
          <ac:chgData name="Jacob Kalnins" userId="8574249afa94863e" providerId="LiveId" clId="{E244DAA2-60F1-40AF-A39C-514E36BFEA01}" dt="2020-01-12T19:10:56.850" v="3156" actId="1076"/>
          <ac:picMkLst>
            <pc:docMk/>
            <pc:sldMk cId="3262578960" sldId="259"/>
            <ac:picMk id="8" creationId="{7E6666E7-9FAD-4688-BD80-A7C9CFC32FE0}"/>
          </ac:picMkLst>
        </pc:picChg>
        <pc:picChg chg="add del mod">
          <ac:chgData name="Jacob Kalnins" userId="8574249afa94863e" providerId="LiveId" clId="{E244DAA2-60F1-40AF-A39C-514E36BFEA01}" dt="2020-01-12T19:08:07.111" v="3144" actId="478"/>
          <ac:picMkLst>
            <pc:docMk/>
            <pc:sldMk cId="3262578960" sldId="259"/>
            <ac:picMk id="10" creationId="{83E932C0-ACE3-41C0-952D-1D1A9FF0CD57}"/>
          </ac:picMkLst>
        </pc:picChg>
        <pc:picChg chg="add del mod">
          <ac:chgData name="Jacob Kalnins" userId="8574249afa94863e" providerId="LiveId" clId="{E244DAA2-60F1-40AF-A39C-514E36BFEA01}" dt="2020-01-12T19:13:13.978" v="3168" actId="478"/>
          <ac:picMkLst>
            <pc:docMk/>
            <pc:sldMk cId="3262578960" sldId="259"/>
            <ac:picMk id="12" creationId="{7D099A41-5AAD-43B6-AC73-DBD896615DCF}"/>
          </ac:picMkLst>
        </pc:picChg>
        <pc:picChg chg="add del mod">
          <ac:chgData name="Jacob Kalnins" userId="8574249afa94863e" providerId="LiveId" clId="{E244DAA2-60F1-40AF-A39C-514E36BFEA01}" dt="2020-01-12T19:18:53.058" v="3821" actId="478"/>
          <ac:picMkLst>
            <pc:docMk/>
            <pc:sldMk cId="3262578960" sldId="259"/>
            <ac:picMk id="14" creationId="{97030D09-2EC3-4BE6-A337-06D169618494}"/>
          </ac:picMkLst>
        </pc:picChg>
        <pc:picChg chg="add mod">
          <ac:chgData name="Jacob Kalnins" userId="8574249afa94863e" providerId="LiveId" clId="{E244DAA2-60F1-40AF-A39C-514E36BFEA01}" dt="2020-01-16T16:57:38.317" v="11010" actId="1076"/>
          <ac:picMkLst>
            <pc:docMk/>
            <pc:sldMk cId="3262578960" sldId="259"/>
            <ac:picMk id="16" creationId="{1107F1E9-04BD-411C-B409-00DA088A7479}"/>
          </ac:picMkLst>
        </pc:picChg>
      </pc:sldChg>
      <pc:sldChg chg="addSp delSp modSp add delAnim modAnim modNotesTx">
        <pc:chgData name="Jacob Kalnins" userId="8574249afa94863e" providerId="LiveId" clId="{E244DAA2-60F1-40AF-A39C-514E36BFEA01}" dt="2020-01-16T20:36:59.630" v="12014" actId="20577"/>
        <pc:sldMkLst>
          <pc:docMk/>
          <pc:sldMk cId="2849110490" sldId="260"/>
        </pc:sldMkLst>
        <pc:spChg chg="mod">
          <ac:chgData name="Jacob Kalnins" userId="8574249afa94863e" providerId="LiveId" clId="{E244DAA2-60F1-40AF-A39C-514E36BFEA01}" dt="2020-01-16T16:34:05.810" v="9880" actId="20577"/>
          <ac:spMkLst>
            <pc:docMk/>
            <pc:sldMk cId="2849110490" sldId="260"/>
            <ac:spMk id="2" creationId="{8150C583-26C0-46D8-9401-BD960999A61F}"/>
          </ac:spMkLst>
        </pc:spChg>
        <pc:spChg chg="mod">
          <ac:chgData name="Jacob Kalnins" userId="8574249afa94863e" providerId="LiveId" clId="{E244DAA2-60F1-40AF-A39C-514E36BFEA01}" dt="2020-01-16T14:34:56.968" v="9090" actId="20577"/>
          <ac:spMkLst>
            <pc:docMk/>
            <pc:sldMk cId="2849110490" sldId="260"/>
            <ac:spMk id="3" creationId="{6B2B8D97-426D-4F2C-9C62-13F28E7CCFBF}"/>
          </ac:spMkLst>
        </pc:spChg>
        <pc:spChg chg="del">
          <ac:chgData name="Jacob Kalnins" userId="8574249afa94863e" providerId="LiveId" clId="{E244DAA2-60F1-40AF-A39C-514E36BFEA01}" dt="2020-01-13T10:22:10.134" v="4090" actId="478"/>
          <ac:spMkLst>
            <pc:docMk/>
            <pc:sldMk cId="2849110490" sldId="260"/>
            <ac:spMk id="4" creationId="{8E2BB987-C7D2-45B7-89DA-3C34FA496571}"/>
          </ac:spMkLst>
        </pc:spChg>
        <pc:spChg chg="del">
          <ac:chgData name="Jacob Kalnins" userId="8574249afa94863e" providerId="LiveId" clId="{E244DAA2-60F1-40AF-A39C-514E36BFEA01}" dt="2020-01-14T12:37:21.789" v="7379" actId="478"/>
          <ac:spMkLst>
            <pc:docMk/>
            <pc:sldMk cId="2849110490" sldId="260"/>
            <ac:spMk id="5" creationId="{D459798B-B280-460C-86F1-CF17BC4F91C9}"/>
          </ac:spMkLst>
        </pc:spChg>
        <pc:spChg chg="add del">
          <ac:chgData name="Jacob Kalnins" userId="8574249afa94863e" providerId="LiveId" clId="{E244DAA2-60F1-40AF-A39C-514E36BFEA01}" dt="2020-01-13T10:22:07.703" v="4089" actId="478"/>
          <ac:spMkLst>
            <pc:docMk/>
            <pc:sldMk cId="2849110490" sldId="260"/>
            <ac:spMk id="6" creationId="{D3EC1E5D-FCA7-4C08-8EA9-5F3E8F2783AA}"/>
          </ac:spMkLst>
        </pc:spChg>
        <pc:picChg chg="add mod">
          <ac:chgData name="Jacob Kalnins" userId="8574249afa94863e" providerId="LiveId" clId="{E244DAA2-60F1-40AF-A39C-514E36BFEA01}" dt="2020-01-16T16:00:39.507" v="9126" actId="1076"/>
          <ac:picMkLst>
            <pc:docMk/>
            <pc:sldMk cId="2849110490" sldId="260"/>
            <ac:picMk id="5" creationId="{E5514939-7194-4AD7-8BF2-8F30C308CC7B}"/>
          </ac:picMkLst>
        </pc:picChg>
        <pc:picChg chg="add del mod">
          <ac:chgData name="Jacob Kalnins" userId="8574249afa94863e" providerId="LiveId" clId="{E244DAA2-60F1-40AF-A39C-514E36BFEA01}" dt="2020-01-14T21:03:32.932" v="7849" actId="478"/>
          <ac:picMkLst>
            <pc:docMk/>
            <pc:sldMk cId="2849110490" sldId="260"/>
            <ac:picMk id="6" creationId="{F6306A71-1B15-4B6C-8335-27677B6E0922}"/>
          </ac:picMkLst>
        </pc:picChg>
        <pc:picChg chg="add del mod">
          <ac:chgData name="Jacob Kalnins" userId="8574249afa94863e" providerId="LiveId" clId="{E244DAA2-60F1-40AF-A39C-514E36BFEA01}" dt="2020-01-14T21:04:10.584" v="7854" actId="478"/>
          <ac:picMkLst>
            <pc:docMk/>
            <pc:sldMk cId="2849110490" sldId="260"/>
            <ac:picMk id="9" creationId="{545F2249-EF1D-4CFF-94B7-1AADDEFC37B5}"/>
          </ac:picMkLst>
        </pc:picChg>
        <pc:picChg chg="add del mod">
          <ac:chgData name="Jacob Kalnins" userId="8574249afa94863e" providerId="LiveId" clId="{E244DAA2-60F1-40AF-A39C-514E36BFEA01}" dt="2020-01-15T17:35:46.045" v="8551" actId="478"/>
          <ac:picMkLst>
            <pc:docMk/>
            <pc:sldMk cId="2849110490" sldId="260"/>
            <ac:picMk id="11" creationId="{3DF79355-4D3D-4549-866A-BA617E0ED74E}"/>
          </ac:picMkLst>
        </pc:picChg>
      </pc:sldChg>
      <pc:sldChg chg="addSp delSp modSp add modAnim modNotesTx">
        <pc:chgData name="Jacob Kalnins" userId="8574249afa94863e" providerId="LiveId" clId="{E244DAA2-60F1-40AF-A39C-514E36BFEA01}" dt="2020-01-16T20:38:18.209" v="12084" actId="20577"/>
        <pc:sldMkLst>
          <pc:docMk/>
          <pc:sldMk cId="128513436" sldId="261"/>
        </pc:sldMkLst>
        <pc:spChg chg="mod">
          <ac:chgData name="Jacob Kalnins" userId="8574249afa94863e" providerId="LiveId" clId="{E244DAA2-60F1-40AF-A39C-514E36BFEA01}" dt="2020-01-13T15:14:46.927" v="4852" actId="20577"/>
          <ac:spMkLst>
            <pc:docMk/>
            <pc:sldMk cId="128513436" sldId="261"/>
            <ac:spMk id="3" creationId="{8B0D8E76-8B23-4B4F-BDE1-08A3ECDA9F2F}"/>
          </ac:spMkLst>
        </pc:spChg>
        <pc:spChg chg="mod">
          <ac:chgData name="Jacob Kalnins" userId="8574249afa94863e" providerId="LiveId" clId="{E244DAA2-60F1-40AF-A39C-514E36BFEA01}" dt="2020-01-16T20:38:18.209" v="12084" actId="20577"/>
          <ac:spMkLst>
            <pc:docMk/>
            <pc:sldMk cId="128513436" sldId="261"/>
            <ac:spMk id="4" creationId="{3E86ABAE-1C29-47B5-918B-B2F2461EAB70}"/>
          </ac:spMkLst>
        </pc:spChg>
        <pc:spChg chg="add del mod">
          <ac:chgData name="Jacob Kalnins" userId="8574249afa94863e" providerId="LiveId" clId="{E244DAA2-60F1-40AF-A39C-514E36BFEA01}" dt="2020-01-14T20:55:14.362" v="7496"/>
          <ac:spMkLst>
            <pc:docMk/>
            <pc:sldMk cId="128513436" sldId="261"/>
            <ac:spMk id="5" creationId="{0D2F3F62-32F9-4A76-9B1E-826C55EF4B66}"/>
          </ac:spMkLst>
        </pc:spChg>
        <pc:spChg chg="del">
          <ac:chgData name="Jacob Kalnins" userId="8574249afa94863e" providerId="LiveId" clId="{E244DAA2-60F1-40AF-A39C-514E36BFEA01}" dt="2020-01-13T15:14:55.973" v="4854" actId="478"/>
          <ac:spMkLst>
            <pc:docMk/>
            <pc:sldMk cId="128513436" sldId="261"/>
            <ac:spMk id="5" creationId="{BC1ACD70-37A5-452D-B5CC-8C132874D369}"/>
          </ac:spMkLst>
        </pc:spChg>
        <pc:spChg chg="add mod">
          <ac:chgData name="Jacob Kalnins" userId="8574249afa94863e" providerId="LiveId" clId="{E244DAA2-60F1-40AF-A39C-514E36BFEA01}" dt="2020-01-16T20:32:34.194" v="11595" actId="20577"/>
          <ac:spMkLst>
            <pc:docMk/>
            <pc:sldMk cId="128513436" sldId="261"/>
            <ac:spMk id="6" creationId="{0723A7CB-4E0E-47C4-A46C-505976054E9D}"/>
          </ac:spMkLst>
        </pc:spChg>
        <pc:spChg chg="del">
          <ac:chgData name="Jacob Kalnins" userId="8574249afa94863e" providerId="LiveId" clId="{E244DAA2-60F1-40AF-A39C-514E36BFEA01}" dt="2020-01-13T15:44:09.433" v="7284" actId="478"/>
          <ac:spMkLst>
            <pc:docMk/>
            <pc:sldMk cId="128513436" sldId="261"/>
            <ac:spMk id="6" creationId="{56C48EAC-C521-4B28-8B1C-6DBCBB7518D5}"/>
          </ac:spMkLst>
        </pc:spChg>
        <pc:spChg chg="del">
          <ac:chgData name="Jacob Kalnins" userId="8574249afa94863e" providerId="LiveId" clId="{E244DAA2-60F1-40AF-A39C-514E36BFEA01}" dt="2020-01-13T15:14:52.748" v="4853" actId="478"/>
          <ac:spMkLst>
            <pc:docMk/>
            <pc:sldMk cId="128513436" sldId="261"/>
            <ac:spMk id="7" creationId="{06F0007A-4B7C-4A17-9B4D-CA652E740C08}"/>
          </ac:spMkLst>
        </pc:spChg>
        <pc:spChg chg="add del mod">
          <ac:chgData name="Jacob Kalnins" userId="8574249afa94863e" providerId="LiveId" clId="{E244DAA2-60F1-40AF-A39C-514E36BFEA01}" dt="2020-01-14T20:55:36.551" v="7500" actId="11529"/>
          <ac:spMkLst>
            <pc:docMk/>
            <pc:sldMk cId="128513436" sldId="261"/>
            <ac:spMk id="7" creationId="{3B63A167-4515-4D8E-BE35-00A85FBAE170}"/>
          </ac:spMkLst>
        </pc:spChg>
        <pc:spChg chg="add mod">
          <ac:chgData name="Jacob Kalnins" userId="8574249afa94863e" providerId="LiveId" clId="{E244DAA2-60F1-40AF-A39C-514E36BFEA01}" dt="2020-01-14T20:59:30.954" v="7581" actId="164"/>
          <ac:spMkLst>
            <pc:docMk/>
            <pc:sldMk cId="128513436" sldId="261"/>
            <ac:spMk id="8" creationId="{806954D2-7D09-4B77-AFFA-E9E09877EF16}"/>
          </ac:spMkLst>
        </pc:spChg>
        <pc:spChg chg="add mod">
          <ac:chgData name="Jacob Kalnins" userId="8574249afa94863e" providerId="LiveId" clId="{E244DAA2-60F1-40AF-A39C-514E36BFEA01}" dt="2020-01-14T20:59:30.954" v="7581" actId="164"/>
          <ac:spMkLst>
            <pc:docMk/>
            <pc:sldMk cId="128513436" sldId="261"/>
            <ac:spMk id="15" creationId="{4759CC97-8212-4C06-ACDB-399F12E0B80C}"/>
          </ac:spMkLst>
        </pc:spChg>
        <pc:spChg chg="add mod">
          <ac:chgData name="Jacob Kalnins" userId="8574249afa94863e" providerId="LiveId" clId="{E244DAA2-60F1-40AF-A39C-514E36BFEA01}" dt="2020-01-14T20:59:30.954" v="7581" actId="164"/>
          <ac:spMkLst>
            <pc:docMk/>
            <pc:sldMk cId="128513436" sldId="261"/>
            <ac:spMk id="16" creationId="{D599A7F7-6DF2-4AF5-B170-F4CEFF8C1EAF}"/>
          </ac:spMkLst>
        </pc:spChg>
        <pc:spChg chg="add mod">
          <ac:chgData name="Jacob Kalnins" userId="8574249afa94863e" providerId="LiveId" clId="{E244DAA2-60F1-40AF-A39C-514E36BFEA01}" dt="2020-01-15T21:22:20.523" v="8767" actId="14861"/>
          <ac:spMkLst>
            <pc:docMk/>
            <pc:sldMk cId="128513436" sldId="261"/>
            <ac:spMk id="17" creationId="{D8441729-5FE6-4BBB-BDB9-97940096A62C}"/>
          </ac:spMkLst>
        </pc:spChg>
        <pc:grpChg chg="add mod">
          <ac:chgData name="Jacob Kalnins" userId="8574249afa94863e" providerId="LiveId" clId="{E244DAA2-60F1-40AF-A39C-514E36BFEA01}" dt="2020-01-14T20:59:30.954" v="7581" actId="164"/>
          <ac:grpSpMkLst>
            <pc:docMk/>
            <pc:sldMk cId="128513436" sldId="261"/>
            <ac:grpSpMk id="18" creationId="{1F76AB81-0D9B-409D-9704-AEBA7DEB9162}"/>
          </ac:grpSpMkLst>
        </pc:grpChg>
        <pc:cxnChg chg="add mod">
          <ac:chgData name="Jacob Kalnins" userId="8574249afa94863e" providerId="LiveId" clId="{E244DAA2-60F1-40AF-A39C-514E36BFEA01}" dt="2020-01-14T20:59:30.954" v="7581" actId="164"/>
          <ac:cxnSpMkLst>
            <pc:docMk/>
            <pc:sldMk cId="128513436" sldId="261"/>
            <ac:cxnSpMk id="10" creationId="{E86B3562-21A9-447C-AA30-AE08C4AD97A2}"/>
          </ac:cxnSpMkLst>
        </pc:cxnChg>
        <pc:cxnChg chg="add mod">
          <ac:chgData name="Jacob Kalnins" userId="8574249afa94863e" providerId="LiveId" clId="{E244DAA2-60F1-40AF-A39C-514E36BFEA01}" dt="2020-01-14T20:59:30.954" v="7581" actId="164"/>
          <ac:cxnSpMkLst>
            <pc:docMk/>
            <pc:sldMk cId="128513436" sldId="261"/>
            <ac:cxnSpMk id="12" creationId="{24DC4242-C6DE-41A0-8E4D-A7702FD1BBE6}"/>
          </ac:cxnSpMkLst>
        </pc:cxnChg>
      </pc:sldChg>
      <pc:sldChg chg="addSp delSp modSp add modAnim modNotesTx">
        <pc:chgData name="Jacob Kalnins" userId="8574249afa94863e" providerId="LiveId" clId="{E244DAA2-60F1-40AF-A39C-514E36BFEA01}" dt="2020-01-16T23:20:18.273" v="12372"/>
        <pc:sldMkLst>
          <pc:docMk/>
          <pc:sldMk cId="1254455621" sldId="262"/>
        </pc:sldMkLst>
        <pc:spChg chg="mod">
          <ac:chgData name="Jacob Kalnins" userId="8574249afa94863e" providerId="LiveId" clId="{E244DAA2-60F1-40AF-A39C-514E36BFEA01}" dt="2020-01-15T15:23:43.702" v="8550" actId="20577"/>
          <ac:spMkLst>
            <pc:docMk/>
            <pc:sldMk cId="1254455621" sldId="262"/>
            <ac:spMk id="3" creationId="{758A2932-E4CE-477C-9910-5F4B0B36F898}"/>
          </ac:spMkLst>
        </pc:spChg>
        <pc:spChg chg="mod">
          <ac:chgData name="Jacob Kalnins" userId="8574249afa94863e" providerId="LiveId" clId="{E244DAA2-60F1-40AF-A39C-514E36BFEA01}" dt="2020-01-16T23:19:58.826" v="12370" actId="20577"/>
          <ac:spMkLst>
            <pc:docMk/>
            <pc:sldMk cId="1254455621" sldId="262"/>
            <ac:spMk id="4" creationId="{3047457E-A0A9-497E-9F21-00F51C1E8C99}"/>
          </ac:spMkLst>
        </pc:spChg>
        <pc:spChg chg="del">
          <ac:chgData name="Jacob Kalnins" userId="8574249afa94863e" providerId="LiveId" clId="{E244DAA2-60F1-40AF-A39C-514E36BFEA01}" dt="2020-01-15T17:36:16.586" v="8553" actId="478"/>
          <ac:spMkLst>
            <pc:docMk/>
            <pc:sldMk cId="1254455621" sldId="262"/>
            <ac:spMk id="5" creationId="{1A8777C6-1DB0-41D7-A039-53434D59A94E}"/>
          </ac:spMkLst>
        </pc:spChg>
        <pc:spChg chg="del">
          <ac:chgData name="Jacob Kalnins" userId="8574249afa94863e" providerId="LiveId" clId="{E244DAA2-60F1-40AF-A39C-514E36BFEA01}" dt="2020-01-15T19:52:00.896" v="8760" actId="478"/>
          <ac:spMkLst>
            <pc:docMk/>
            <pc:sldMk cId="1254455621" sldId="262"/>
            <ac:spMk id="6" creationId="{FC31A155-1BDE-4FC1-8562-39EB7323EBF8}"/>
          </ac:spMkLst>
        </pc:spChg>
        <pc:spChg chg="del">
          <ac:chgData name="Jacob Kalnins" userId="8574249afa94863e" providerId="LiveId" clId="{E244DAA2-60F1-40AF-A39C-514E36BFEA01}" dt="2020-01-15T17:36:14.358" v="8552" actId="478"/>
          <ac:spMkLst>
            <pc:docMk/>
            <pc:sldMk cId="1254455621" sldId="262"/>
            <ac:spMk id="7" creationId="{F50E1497-A668-4C3F-BC84-8324E858BCE4}"/>
          </ac:spMkLst>
        </pc:spChg>
        <pc:spChg chg="add del mod">
          <ac:chgData name="Jacob Kalnins" userId="8574249afa94863e" providerId="LiveId" clId="{E244DAA2-60F1-40AF-A39C-514E36BFEA01}" dt="2020-01-16T19:24:41.060" v="11018"/>
          <ac:spMkLst>
            <pc:docMk/>
            <pc:sldMk cId="1254455621" sldId="262"/>
            <ac:spMk id="13" creationId="{72D4670F-EE06-4B31-AF95-B6B2EDFE278D}"/>
          </ac:spMkLst>
        </pc:spChg>
        <pc:spChg chg="add mod">
          <ac:chgData name="Jacob Kalnins" userId="8574249afa94863e" providerId="LiveId" clId="{E244DAA2-60F1-40AF-A39C-514E36BFEA01}" dt="2020-01-16T20:33:19.663" v="11649" actId="1037"/>
          <ac:spMkLst>
            <pc:docMk/>
            <pc:sldMk cId="1254455621" sldId="262"/>
            <ac:spMk id="14" creationId="{271ACC91-D635-4E05-A92B-DBE59713E1C1}"/>
          </ac:spMkLst>
        </pc:spChg>
        <pc:picChg chg="add del mod">
          <ac:chgData name="Jacob Kalnins" userId="8574249afa94863e" providerId="LiveId" clId="{E244DAA2-60F1-40AF-A39C-514E36BFEA01}" dt="2020-01-16T15:50:08.808" v="9102" actId="478"/>
          <ac:picMkLst>
            <pc:docMk/>
            <pc:sldMk cId="1254455621" sldId="262"/>
            <ac:picMk id="6" creationId="{9084E027-B9E4-49AB-B978-8864962CA16B}"/>
          </ac:picMkLst>
        </pc:picChg>
        <pc:picChg chg="add del mod">
          <ac:chgData name="Jacob Kalnins" userId="8574249afa94863e" providerId="LiveId" clId="{E244DAA2-60F1-40AF-A39C-514E36BFEA01}" dt="2020-01-16T15:50:07.530" v="9100" actId="478"/>
          <ac:picMkLst>
            <pc:docMk/>
            <pc:sldMk cId="1254455621" sldId="262"/>
            <ac:picMk id="8" creationId="{2B948BCF-6CF0-4581-927C-8BE1ED6F9AA5}"/>
          </ac:picMkLst>
        </pc:picChg>
        <pc:picChg chg="add mod">
          <ac:chgData name="Jacob Kalnins" userId="8574249afa94863e" providerId="LiveId" clId="{E244DAA2-60F1-40AF-A39C-514E36BFEA01}" dt="2020-01-16T15:58:47.732" v="9114"/>
          <ac:picMkLst>
            <pc:docMk/>
            <pc:sldMk cId="1254455621" sldId="262"/>
            <ac:picMk id="10" creationId="{1FAC5819-A1EA-4FD8-8942-8E9D35EE8ECF}"/>
          </ac:picMkLst>
        </pc:picChg>
        <pc:picChg chg="add mod">
          <ac:chgData name="Jacob Kalnins" userId="8574249afa94863e" providerId="LiveId" clId="{E244DAA2-60F1-40AF-A39C-514E36BFEA01}" dt="2020-01-16T19:25:07.565" v="11044" actId="1037"/>
          <ac:picMkLst>
            <pc:docMk/>
            <pc:sldMk cId="1254455621" sldId="262"/>
            <ac:picMk id="12" creationId="{5F34FDD7-8173-499E-8A3F-FC0CE505F609}"/>
          </ac:picMkLst>
        </pc:picChg>
      </pc:sldChg>
      <pc:sldChg chg="add del">
        <pc:chgData name="Jacob Kalnins" userId="8574249afa94863e" providerId="LiveId" clId="{E244DAA2-60F1-40AF-A39C-514E36BFEA01}" dt="2020-01-14T21:23:23.323" v="8102" actId="47"/>
        <pc:sldMkLst>
          <pc:docMk/>
          <pc:sldMk cId="789137363" sldId="263"/>
        </pc:sldMkLst>
      </pc:sldChg>
      <pc:sldChg chg="addSp delSp modSp add addAnim delAnim modAnim modNotesTx">
        <pc:chgData name="Jacob Kalnins" userId="8574249afa94863e" providerId="LiveId" clId="{E244DAA2-60F1-40AF-A39C-514E36BFEA01}" dt="2020-01-16T16:59:18.976" v="11011"/>
        <pc:sldMkLst>
          <pc:docMk/>
          <pc:sldMk cId="2112662127" sldId="263"/>
        </pc:sldMkLst>
        <pc:spChg chg="mod">
          <ac:chgData name="Jacob Kalnins" userId="8574249afa94863e" providerId="LiveId" clId="{E244DAA2-60F1-40AF-A39C-514E36BFEA01}" dt="2020-01-16T16:15:56.651" v="9462"/>
          <ac:spMkLst>
            <pc:docMk/>
            <pc:sldMk cId="2112662127" sldId="263"/>
            <ac:spMk id="2" creationId="{0536794A-60BF-465C-BD5A-F6189DDDF85D}"/>
          </ac:spMkLst>
        </pc:spChg>
        <pc:spChg chg="mod">
          <ac:chgData name="Jacob Kalnins" userId="8574249afa94863e" providerId="LiveId" clId="{E244DAA2-60F1-40AF-A39C-514E36BFEA01}" dt="2020-01-16T16:16:23.457" v="9483" actId="404"/>
          <ac:spMkLst>
            <pc:docMk/>
            <pc:sldMk cId="2112662127" sldId="263"/>
            <ac:spMk id="3" creationId="{9DDD7F81-9B88-4206-BAF9-2500D94FA84D}"/>
          </ac:spMkLst>
        </pc:spChg>
        <pc:spChg chg="add del mod">
          <ac:chgData name="Jacob Kalnins" userId="8574249afa94863e" providerId="LiveId" clId="{E244DAA2-60F1-40AF-A39C-514E36BFEA01}" dt="2020-01-16T16:17:06.694" v="9515" actId="14100"/>
          <ac:spMkLst>
            <pc:docMk/>
            <pc:sldMk cId="2112662127" sldId="263"/>
            <ac:spMk id="4" creationId="{53ACD37C-C0F8-4B6C-925F-7D4D8A39CC60}"/>
          </ac:spMkLst>
        </pc:spChg>
        <pc:spChg chg="del">
          <ac:chgData name="Jacob Kalnins" userId="8574249afa94863e" providerId="LiveId" clId="{E244DAA2-60F1-40AF-A39C-514E36BFEA01}" dt="2020-01-16T16:10:30.609" v="9148" actId="478"/>
          <ac:spMkLst>
            <pc:docMk/>
            <pc:sldMk cId="2112662127" sldId="263"/>
            <ac:spMk id="5" creationId="{D5BD9EA9-2A28-4A52-A213-999CFC7C495E}"/>
          </ac:spMkLst>
        </pc:spChg>
        <pc:spChg chg="mod">
          <ac:chgData name="Jacob Kalnins" userId="8574249afa94863e" providerId="LiveId" clId="{E244DAA2-60F1-40AF-A39C-514E36BFEA01}" dt="2020-01-16T16:18:30.298" v="9530" actId="1076"/>
          <ac:spMkLst>
            <pc:docMk/>
            <pc:sldMk cId="2112662127" sldId="263"/>
            <ac:spMk id="6" creationId="{F506D1E7-AAD4-4D0C-845C-37740C7F15DB}"/>
          </ac:spMkLst>
        </pc:spChg>
        <pc:spChg chg="del">
          <ac:chgData name="Jacob Kalnins" userId="8574249afa94863e" providerId="LiveId" clId="{E244DAA2-60F1-40AF-A39C-514E36BFEA01}" dt="2020-01-16T16:10:28.213" v="9147" actId="478"/>
          <ac:spMkLst>
            <pc:docMk/>
            <pc:sldMk cId="2112662127" sldId="263"/>
            <ac:spMk id="7" creationId="{9677807D-E48E-4505-AA81-880C250E1B6C}"/>
          </ac:spMkLst>
        </pc:spChg>
        <pc:spChg chg="add del mod">
          <ac:chgData name="Jacob Kalnins" userId="8574249afa94863e" providerId="LiveId" clId="{E244DAA2-60F1-40AF-A39C-514E36BFEA01}" dt="2020-01-16T16:16:06.788" v="9464"/>
          <ac:spMkLst>
            <pc:docMk/>
            <pc:sldMk cId="2112662127" sldId="263"/>
            <ac:spMk id="8" creationId="{B2225D53-6425-4B0B-B0D0-0B61A18D1F82}"/>
          </ac:spMkLst>
        </pc:spChg>
        <pc:spChg chg="add del mod">
          <ac:chgData name="Jacob Kalnins" userId="8574249afa94863e" providerId="LiveId" clId="{E244DAA2-60F1-40AF-A39C-514E36BFEA01}" dt="2020-01-16T16:16:46.888" v="9511" actId="478"/>
          <ac:spMkLst>
            <pc:docMk/>
            <pc:sldMk cId="2112662127" sldId="263"/>
            <ac:spMk id="10" creationId="{08E8E982-6670-4AA6-A966-702B82CA0A74}"/>
          </ac:spMkLst>
        </pc:spChg>
      </pc:sldChg>
      <pc:sldChg chg="addSp delSp modSp add modAnim modNotesTx">
        <pc:chgData name="Jacob Kalnins" userId="8574249afa94863e" providerId="LiveId" clId="{E244DAA2-60F1-40AF-A39C-514E36BFEA01}" dt="2020-01-16T20:23:11.626" v="11563" actId="20577"/>
        <pc:sldMkLst>
          <pc:docMk/>
          <pc:sldMk cId="460923469" sldId="264"/>
        </pc:sldMkLst>
        <pc:spChg chg="del">
          <ac:chgData name="Jacob Kalnins" userId="8574249afa94863e" providerId="LiveId" clId="{E244DAA2-60F1-40AF-A39C-514E36BFEA01}" dt="2020-01-16T16:41:15.026" v="10719"/>
          <ac:spMkLst>
            <pc:docMk/>
            <pc:sldMk cId="460923469" sldId="264"/>
            <ac:spMk id="2" creationId="{6510AEFB-9EC4-4B3A-A4DD-30011D0F4B8F}"/>
          </ac:spMkLst>
        </pc:spChg>
        <pc:spChg chg="del">
          <ac:chgData name="Jacob Kalnins" userId="8574249afa94863e" providerId="LiveId" clId="{E244DAA2-60F1-40AF-A39C-514E36BFEA01}" dt="2020-01-16T16:41:15.026" v="10719"/>
          <ac:spMkLst>
            <pc:docMk/>
            <pc:sldMk cId="460923469" sldId="264"/>
            <ac:spMk id="4" creationId="{B32F46B8-FEEA-49C8-B646-7EAEC37A4DB1}"/>
          </ac:spMkLst>
        </pc:spChg>
        <pc:spChg chg="del">
          <ac:chgData name="Jacob Kalnins" userId="8574249afa94863e" providerId="LiveId" clId="{E244DAA2-60F1-40AF-A39C-514E36BFEA01}" dt="2020-01-16T16:41:15.026" v="10719"/>
          <ac:spMkLst>
            <pc:docMk/>
            <pc:sldMk cId="460923469" sldId="264"/>
            <ac:spMk id="5" creationId="{E35C6DEE-DE37-415F-89AD-54DC104E15C8}"/>
          </ac:spMkLst>
        </pc:spChg>
        <pc:spChg chg="add mod">
          <ac:chgData name="Jacob Kalnins" userId="8574249afa94863e" providerId="LiveId" clId="{E244DAA2-60F1-40AF-A39C-514E36BFEA01}" dt="2020-01-16T16:41:18.665" v="10727" actId="20577"/>
          <ac:spMkLst>
            <pc:docMk/>
            <pc:sldMk cId="460923469" sldId="264"/>
            <ac:spMk id="6" creationId="{927BEA32-1E70-4E11-AD36-38D754FD734C}"/>
          </ac:spMkLst>
        </pc:spChg>
        <pc:graphicFrameChg chg="add mod modGraphic">
          <ac:chgData name="Jacob Kalnins" userId="8574249afa94863e" providerId="LiveId" clId="{E244DAA2-60F1-40AF-A39C-514E36BFEA01}" dt="2020-01-16T16:46:18.990" v="10796" actId="207"/>
          <ac:graphicFrameMkLst>
            <pc:docMk/>
            <pc:sldMk cId="460923469" sldId="264"/>
            <ac:graphicFrameMk id="7" creationId="{B89FBD6A-ED31-40A9-9A1C-15398190A4E0}"/>
          </ac:graphicFrameMkLst>
        </pc:graphicFrameChg>
      </pc:sldChg>
      <pc:sldChg chg="addSp delSp modSp add">
        <pc:chgData name="Jacob Kalnins" userId="8574249afa94863e" providerId="LiveId" clId="{E244DAA2-60F1-40AF-A39C-514E36BFEA01}" dt="2020-01-16T20:11:27.222" v="11501" actId="20577"/>
        <pc:sldMkLst>
          <pc:docMk/>
          <pc:sldMk cId="3477868550" sldId="265"/>
        </pc:sldMkLst>
        <pc:spChg chg="del">
          <ac:chgData name="Jacob Kalnins" userId="8574249afa94863e" providerId="LiveId" clId="{E244DAA2-60F1-40AF-A39C-514E36BFEA01}" dt="2020-01-16T19:34:02.978" v="11051"/>
          <ac:spMkLst>
            <pc:docMk/>
            <pc:sldMk cId="3477868550" sldId="265"/>
            <ac:spMk id="2" creationId="{46E29110-3190-42D3-AE4C-C6E335236D02}"/>
          </ac:spMkLst>
        </pc:spChg>
        <pc:spChg chg="del">
          <ac:chgData name="Jacob Kalnins" userId="8574249afa94863e" providerId="LiveId" clId="{E244DAA2-60F1-40AF-A39C-514E36BFEA01}" dt="2020-01-16T19:34:02.978" v="11051"/>
          <ac:spMkLst>
            <pc:docMk/>
            <pc:sldMk cId="3477868550" sldId="265"/>
            <ac:spMk id="3" creationId="{5E51E290-EE21-48BF-B9A8-0753D7577C8E}"/>
          </ac:spMkLst>
        </pc:spChg>
        <pc:spChg chg="del">
          <ac:chgData name="Jacob Kalnins" userId="8574249afa94863e" providerId="LiveId" clId="{E244DAA2-60F1-40AF-A39C-514E36BFEA01}" dt="2020-01-16T19:34:02.978" v="11051"/>
          <ac:spMkLst>
            <pc:docMk/>
            <pc:sldMk cId="3477868550" sldId="265"/>
            <ac:spMk id="4" creationId="{7843762F-9995-4242-9324-CD2C97EA1453}"/>
          </ac:spMkLst>
        </pc:spChg>
        <pc:spChg chg="add mod">
          <ac:chgData name="Jacob Kalnins" userId="8574249afa94863e" providerId="LiveId" clId="{E244DAA2-60F1-40AF-A39C-514E36BFEA01}" dt="2020-01-16T19:34:12.134" v="11079" actId="20577"/>
          <ac:spMkLst>
            <pc:docMk/>
            <pc:sldMk cId="3477868550" sldId="265"/>
            <ac:spMk id="5" creationId="{0402FA07-7A33-480D-A96D-758D3A560FB9}"/>
          </ac:spMkLst>
        </pc:spChg>
        <pc:spChg chg="add mod">
          <ac:chgData name="Jacob Kalnins" userId="8574249afa94863e" providerId="LiveId" clId="{E244DAA2-60F1-40AF-A39C-514E36BFEA01}" dt="2020-01-16T20:06:21.356" v="11418" actId="1076"/>
          <ac:spMkLst>
            <pc:docMk/>
            <pc:sldMk cId="3477868550" sldId="265"/>
            <ac:spMk id="6" creationId="{019B1EC6-E478-43D2-BC3B-EA42D06F679E}"/>
          </ac:spMkLst>
        </pc:spChg>
        <pc:spChg chg="add mod">
          <ac:chgData name="Jacob Kalnins" userId="8574249afa94863e" providerId="LiveId" clId="{E244DAA2-60F1-40AF-A39C-514E36BFEA01}" dt="2020-01-16T20:06:21.356" v="11418" actId="1076"/>
          <ac:spMkLst>
            <pc:docMk/>
            <pc:sldMk cId="3477868550" sldId="265"/>
            <ac:spMk id="7" creationId="{036C8338-BF4B-437A-87D6-BD7D78FB80BC}"/>
          </ac:spMkLst>
        </pc:spChg>
        <pc:spChg chg="add mod">
          <ac:chgData name="Jacob Kalnins" userId="8574249afa94863e" providerId="LiveId" clId="{E244DAA2-60F1-40AF-A39C-514E36BFEA01}" dt="2020-01-16T20:06:21.356" v="11418" actId="1076"/>
          <ac:spMkLst>
            <pc:docMk/>
            <pc:sldMk cId="3477868550" sldId="265"/>
            <ac:spMk id="8" creationId="{80718FE1-C67F-422C-8AA7-35BDF7053B28}"/>
          </ac:spMkLst>
        </pc:spChg>
        <pc:spChg chg="add mod">
          <ac:chgData name="Jacob Kalnins" userId="8574249afa94863e" providerId="LiveId" clId="{E244DAA2-60F1-40AF-A39C-514E36BFEA01}" dt="2020-01-16T20:06:21.356" v="11418" actId="1076"/>
          <ac:spMkLst>
            <pc:docMk/>
            <pc:sldMk cId="3477868550" sldId="265"/>
            <ac:spMk id="9" creationId="{D39CAC1B-B19D-4241-9FAA-1B14F329C8C2}"/>
          </ac:spMkLst>
        </pc:spChg>
        <pc:spChg chg="add mod">
          <ac:chgData name="Jacob Kalnins" userId="8574249afa94863e" providerId="LiveId" clId="{E244DAA2-60F1-40AF-A39C-514E36BFEA01}" dt="2020-01-16T20:10:27.059" v="11472" actId="14100"/>
          <ac:spMkLst>
            <pc:docMk/>
            <pc:sldMk cId="3477868550" sldId="265"/>
            <ac:spMk id="10" creationId="{6D90F84E-3B6F-4EA4-9446-F8DCF665E5AE}"/>
          </ac:spMkLst>
        </pc:spChg>
        <pc:spChg chg="add mod">
          <ac:chgData name="Jacob Kalnins" userId="8574249afa94863e" providerId="LiveId" clId="{E244DAA2-60F1-40AF-A39C-514E36BFEA01}" dt="2020-01-16T20:08:18.725" v="11432" actId="207"/>
          <ac:spMkLst>
            <pc:docMk/>
            <pc:sldMk cId="3477868550" sldId="265"/>
            <ac:spMk id="11" creationId="{98B8B0E1-55C9-4FE2-BE7A-DCA3B21F226C}"/>
          </ac:spMkLst>
        </pc:spChg>
        <pc:spChg chg="add del mod">
          <ac:chgData name="Jacob Kalnins" userId="8574249afa94863e" providerId="LiveId" clId="{E244DAA2-60F1-40AF-A39C-514E36BFEA01}" dt="2020-01-16T20:11:02.848" v="11489" actId="1076"/>
          <ac:spMkLst>
            <pc:docMk/>
            <pc:sldMk cId="3477868550" sldId="265"/>
            <ac:spMk id="27" creationId="{FB496BA4-095F-4048-A202-4ADFEBD3CC1C}"/>
          </ac:spMkLst>
        </pc:spChg>
        <pc:spChg chg="add mod">
          <ac:chgData name="Jacob Kalnins" userId="8574249afa94863e" providerId="LiveId" clId="{E244DAA2-60F1-40AF-A39C-514E36BFEA01}" dt="2020-01-16T20:11:20.797" v="11498" actId="1076"/>
          <ac:spMkLst>
            <pc:docMk/>
            <pc:sldMk cId="3477868550" sldId="265"/>
            <ac:spMk id="28" creationId="{9DD76400-80C2-4B51-BBC8-4795A956A1A6}"/>
          </ac:spMkLst>
        </pc:spChg>
        <pc:spChg chg="add mod">
          <ac:chgData name="Jacob Kalnins" userId="8574249afa94863e" providerId="LiveId" clId="{E244DAA2-60F1-40AF-A39C-514E36BFEA01}" dt="2020-01-16T20:11:27.222" v="11501" actId="20577"/>
          <ac:spMkLst>
            <pc:docMk/>
            <pc:sldMk cId="3477868550" sldId="265"/>
            <ac:spMk id="29" creationId="{7E843476-E34F-4D00-87B1-33162AC2334E}"/>
          </ac:spMkLst>
        </pc:spChg>
        <pc:cxnChg chg="add mod">
          <ac:chgData name="Jacob Kalnins" userId="8574249afa94863e" providerId="LiveId" clId="{E244DAA2-60F1-40AF-A39C-514E36BFEA01}" dt="2020-01-16T20:10:22.291" v="11471" actId="14100"/>
          <ac:cxnSpMkLst>
            <pc:docMk/>
            <pc:sldMk cId="3477868550" sldId="265"/>
            <ac:cxnSpMk id="13" creationId="{FABCAC97-2ED5-49AD-B93B-10A242AA623B}"/>
          </ac:cxnSpMkLst>
        </pc:cxnChg>
        <pc:cxnChg chg="add del mod">
          <ac:chgData name="Jacob Kalnins" userId="8574249afa94863e" providerId="LiveId" clId="{E244DAA2-60F1-40AF-A39C-514E36BFEA01}" dt="2020-01-16T20:08:57.076" v="11440" actId="478"/>
          <ac:cxnSpMkLst>
            <pc:docMk/>
            <pc:sldMk cId="3477868550" sldId="265"/>
            <ac:cxnSpMk id="17" creationId="{B2804EE6-6839-4AE7-8190-DEE2A1E73C88}"/>
          </ac:cxnSpMkLst>
        </pc:cxnChg>
        <pc:cxnChg chg="add mod">
          <ac:chgData name="Jacob Kalnins" userId="8574249afa94863e" providerId="LiveId" clId="{E244DAA2-60F1-40AF-A39C-514E36BFEA01}" dt="2020-01-16T20:10:15.675" v="11469" actId="1036"/>
          <ac:cxnSpMkLst>
            <pc:docMk/>
            <pc:sldMk cId="3477868550" sldId="265"/>
            <ac:cxnSpMk id="20" creationId="{02FEB71D-0970-4953-B291-FC47ADDCE541}"/>
          </ac:cxnSpMkLst>
        </pc:cxnChg>
        <pc:cxnChg chg="add del">
          <ac:chgData name="Jacob Kalnins" userId="8574249afa94863e" providerId="LiveId" clId="{E244DAA2-60F1-40AF-A39C-514E36BFEA01}" dt="2020-01-16T20:09:52.102" v="11452" actId="478"/>
          <ac:cxnSpMkLst>
            <pc:docMk/>
            <pc:sldMk cId="3477868550" sldId="265"/>
            <ac:cxnSpMk id="23" creationId="{2C29CFB8-9750-4DC4-BC09-BEF43D848A93}"/>
          </ac:cxnSpMkLst>
        </pc:cxnChg>
      </pc:sldChg>
      <pc:sldMasterChg chg="delSp modSp setBg modSldLayout">
        <pc:chgData name="Jacob Kalnins" userId="8574249afa94863e" providerId="LiveId" clId="{E244DAA2-60F1-40AF-A39C-514E36BFEA01}" dt="2020-01-14T20:26:59.978" v="7486" actId="207"/>
        <pc:sldMasterMkLst>
          <pc:docMk/>
          <pc:sldMasterMk cId="825861336" sldId="2147483660"/>
        </pc:sldMasterMkLst>
        <pc:spChg chg="mod">
          <ac:chgData name="Jacob Kalnins" userId="8574249afa94863e" providerId="LiveId" clId="{E244DAA2-60F1-40AF-A39C-514E36BFEA01}" dt="2020-01-14T20:26:44.353" v="7485" actId="1038"/>
          <ac:spMkLst>
            <pc:docMk/>
            <pc:sldMasterMk cId="825861336" sldId="2147483660"/>
            <ac:spMk id="8" creationId="{C6B23ECE-8A4C-4647-9793-68506CD4F48E}"/>
          </ac:spMkLst>
        </pc:spChg>
        <pc:spChg chg="mod">
          <ac:chgData name="Jacob Kalnins" userId="8574249afa94863e" providerId="LiveId" clId="{E244DAA2-60F1-40AF-A39C-514E36BFEA01}" dt="2020-01-14T20:26:44.353" v="7485" actId="1038"/>
          <ac:spMkLst>
            <pc:docMk/>
            <pc:sldMasterMk cId="825861336" sldId="2147483660"/>
            <ac:spMk id="9" creationId="{F0E7D7CC-3A14-4AD5-B7AD-80D8FB96B16E}"/>
          </ac:spMkLst>
        </pc:spChg>
        <pc:spChg chg="del">
          <ac:chgData name="Jacob Kalnins" userId="8574249afa94863e" providerId="LiveId" clId="{E244DAA2-60F1-40AF-A39C-514E36BFEA01}" dt="2020-01-12T16:30:43.755" v="244" actId="478"/>
          <ac:spMkLst>
            <pc:docMk/>
            <pc:sldMasterMk cId="825861336" sldId="2147483660"/>
            <ac:spMk id="10" creationId="{644ADFE0-0CB1-488B-96ED-632FD0ECEC26}"/>
          </ac:spMkLst>
        </pc:spChg>
        <pc:spChg chg="del">
          <ac:chgData name="Jacob Kalnins" userId="8574249afa94863e" providerId="LiveId" clId="{E244DAA2-60F1-40AF-A39C-514E36BFEA01}" dt="2020-01-12T16:30:42.489" v="243" actId="478"/>
          <ac:spMkLst>
            <pc:docMk/>
            <pc:sldMasterMk cId="825861336" sldId="2147483660"/>
            <ac:spMk id="11" creationId="{B5845453-5DA9-4094-81DF-44D7BF70550F}"/>
          </ac:spMkLst>
        </pc:spChg>
        <pc:spChg chg="del">
          <ac:chgData name="Jacob Kalnins" userId="8574249afa94863e" providerId="LiveId" clId="{E244DAA2-60F1-40AF-A39C-514E36BFEA01}" dt="2020-01-12T16:30:09.707" v="222" actId="478"/>
          <ac:spMkLst>
            <pc:docMk/>
            <pc:sldMasterMk cId="825861336" sldId="2147483660"/>
            <ac:spMk id="12" creationId="{D0E7DA0F-FC9A-4802-AB6C-991AD5B4F621}"/>
          </ac:spMkLst>
        </pc:spChg>
        <pc:spChg chg="del">
          <ac:chgData name="Jacob Kalnins" userId="8574249afa94863e" providerId="LiveId" clId="{E244DAA2-60F1-40AF-A39C-514E36BFEA01}" dt="2020-01-12T16:30:40.472" v="242" actId="478"/>
          <ac:spMkLst>
            <pc:docMk/>
            <pc:sldMasterMk cId="825861336" sldId="2147483660"/>
            <ac:spMk id="13" creationId="{7EB6A0D4-A768-4F49-96B8-84B560DD0808}"/>
          </ac:spMkLst>
        </pc:spChg>
        <pc:spChg chg="mod">
          <ac:chgData name="Jacob Kalnins" userId="8574249afa94863e" providerId="LiveId" clId="{E244DAA2-60F1-40AF-A39C-514E36BFEA01}" dt="2020-01-14T20:26:59.978" v="7486" actId="207"/>
          <ac:spMkLst>
            <pc:docMk/>
            <pc:sldMasterMk cId="825861336" sldId="2147483660"/>
            <ac:spMk id="20" creationId="{C65DED0A-5BDD-4128-8976-658589CD2BCD}"/>
          </ac:spMkLst>
        </pc:spChg>
        <pc:spChg chg="del">
          <ac:chgData name="Jacob Kalnins" userId="8574249afa94863e" providerId="LiveId" clId="{E244DAA2-60F1-40AF-A39C-514E36BFEA01}" dt="2020-01-12T16:29:34.920" v="221" actId="478"/>
          <ac:spMkLst>
            <pc:docMk/>
            <pc:sldMasterMk cId="825861336" sldId="2147483660"/>
            <ac:spMk id="22" creationId="{FB3F5217-57FB-4CEB-BB0D-D390E78B8A17}"/>
          </ac:spMkLst>
        </pc:spChg>
        <pc:sldLayoutChg chg="delSp">
          <pc:chgData name="Jacob Kalnins" userId="8574249afa94863e" providerId="LiveId" clId="{E244DAA2-60F1-40AF-A39C-514E36BFEA01}" dt="2020-01-12T16:30:33.377" v="241" actId="478"/>
          <pc:sldLayoutMkLst>
            <pc:docMk/>
            <pc:sldMasterMk cId="825861336" sldId="2147483660"/>
            <pc:sldLayoutMk cId="467829004" sldId="2147483661"/>
          </pc:sldLayoutMkLst>
          <pc:spChg chg="del">
            <ac:chgData name="Jacob Kalnins" userId="8574249afa94863e" providerId="LiveId" clId="{E244DAA2-60F1-40AF-A39C-514E36BFEA01}" dt="2020-01-12T16:30:33.377" v="241" actId="478"/>
            <ac:spMkLst>
              <pc:docMk/>
              <pc:sldMasterMk cId="825861336" sldId="2147483660"/>
              <pc:sldLayoutMk cId="467829004" sldId="2147483661"/>
              <ac:spMk id="6" creationId="{A860F26B-727B-4098-8DA8-CB088D629D58}"/>
            </ac:spMkLst>
          </pc:spChg>
          <pc:spChg chg="del">
            <ac:chgData name="Jacob Kalnins" userId="8574249afa94863e" providerId="LiveId" clId="{E244DAA2-60F1-40AF-A39C-514E36BFEA01}" dt="2020-01-12T16:30:29.689" v="240" actId="478"/>
            <ac:spMkLst>
              <pc:docMk/>
              <pc:sldMasterMk cId="825861336" sldId="2147483660"/>
              <pc:sldLayoutMk cId="467829004" sldId="2147483661"/>
              <ac:spMk id="7" creationId="{3C922C40-AA75-4865-AF08-92AD59937F32}"/>
            </ac:spMkLst>
          </pc:spChg>
        </pc:sldLayoutChg>
        <pc:sldLayoutChg chg="delSp">
          <pc:chgData name="Jacob Kalnins" userId="8574249afa94863e" providerId="LiveId" clId="{E244DAA2-60F1-40AF-A39C-514E36BFEA01}" dt="2020-01-12T16:31:16.621" v="277" actId="478"/>
          <pc:sldLayoutMkLst>
            <pc:docMk/>
            <pc:sldMasterMk cId="825861336" sldId="2147483660"/>
            <pc:sldLayoutMk cId="2679589565" sldId="2147483668"/>
          </pc:sldLayoutMkLst>
          <pc:spChg chg="del">
            <ac:chgData name="Jacob Kalnins" userId="8574249afa94863e" providerId="LiveId" clId="{E244DAA2-60F1-40AF-A39C-514E36BFEA01}" dt="2020-01-12T16:31:16.621" v="277" actId="478"/>
            <ac:spMkLst>
              <pc:docMk/>
              <pc:sldMasterMk cId="825861336" sldId="2147483660"/>
              <pc:sldLayoutMk cId="2679589565" sldId="2147483668"/>
              <ac:spMk id="11" creationId="{B713248F-25F1-49BA-88A0-C390297514DE}"/>
            </ac:spMkLst>
          </pc:spChg>
          <pc:spChg chg="del">
            <ac:chgData name="Jacob Kalnins" userId="8574249afa94863e" providerId="LiveId" clId="{E244DAA2-60F1-40AF-A39C-514E36BFEA01}" dt="2020-01-12T16:31:10.704" v="274" actId="478"/>
            <ac:spMkLst>
              <pc:docMk/>
              <pc:sldMasterMk cId="825861336" sldId="2147483660"/>
              <pc:sldLayoutMk cId="2679589565" sldId="2147483668"/>
              <ac:spMk id="12" creationId="{D0F79541-A6E1-453A-84A1-90B7CC35F21F}"/>
            </ac:spMkLst>
          </pc:spChg>
          <pc:spChg chg="del">
            <ac:chgData name="Jacob Kalnins" userId="8574249afa94863e" providerId="LiveId" clId="{E244DAA2-60F1-40AF-A39C-514E36BFEA01}" dt="2020-01-12T16:31:08.142" v="273" actId="478"/>
            <ac:spMkLst>
              <pc:docMk/>
              <pc:sldMasterMk cId="825861336" sldId="2147483660"/>
              <pc:sldLayoutMk cId="2679589565" sldId="2147483668"/>
              <ac:spMk id="13" creationId="{87405123-5ECC-4FA3-A474-416C09791C4A}"/>
            </ac:spMkLst>
          </pc:spChg>
          <pc:spChg chg="del">
            <ac:chgData name="Jacob Kalnins" userId="8574249afa94863e" providerId="LiveId" clId="{E244DAA2-60F1-40AF-A39C-514E36BFEA01}" dt="2020-01-12T16:31:14.532" v="276" actId="478"/>
            <ac:spMkLst>
              <pc:docMk/>
              <pc:sldMasterMk cId="825861336" sldId="2147483660"/>
              <pc:sldLayoutMk cId="2679589565" sldId="2147483668"/>
              <ac:spMk id="14" creationId="{439A86FF-644F-4105-BC72-4B07DC633C15}"/>
            </ac:spMkLst>
          </pc:spChg>
          <pc:spChg chg="del">
            <ac:chgData name="Jacob Kalnins" userId="8574249afa94863e" providerId="LiveId" clId="{E244DAA2-60F1-40AF-A39C-514E36BFEA01}" dt="2020-01-12T16:31:12.814" v="275" actId="478"/>
            <ac:spMkLst>
              <pc:docMk/>
              <pc:sldMasterMk cId="825861336" sldId="2147483660"/>
              <pc:sldLayoutMk cId="2679589565" sldId="2147483668"/>
              <ac:spMk id="16" creationId="{C12DBCEC-7015-4AA9-B395-2B645358B761}"/>
            </ac:spMkLst>
          </pc:spChg>
        </pc:sldLayoutChg>
        <pc:sldLayoutChg chg="delSp">
          <pc:chgData name="Jacob Kalnins" userId="8574249afa94863e" providerId="LiveId" clId="{E244DAA2-60F1-40AF-A39C-514E36BFEA01}" dt="2020-01-12T16:31:22.354" v="278" actId="478"/>
          <pc:sldLayoutMkLst>
            <pc:docMk/>
            <pc:sldMasterMk cId="825861336" sldId="2147483660"/>
            <pc:sldLayoutMk cId="3115989998" sldId="2147483669"/>
          </pc:sldLayoutMkLst>
          <pc:spChg chg="del">
            <ac:chgData name="Jacob Kalnins" userId="8574249afa94863e" providerId="LiveId" clId="{E244DAA2-60F1-40AF-A39C-514E36BFEA01}" dt="2020-01-12T16:31:22.354" v="278" actId="478"/>
            <ac:spMkLst>
              <pc:docMk/>
              <pc:sldMasterMk cId="825861336" sldId="2147483660"/>
              <pc:sldLayoutMk cId="3115989998" sldId="2147483669"/>
              <ac:spMk id="6" creationId="{A860F26B-727B-4098-8DA8-CB088D629D58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0AF8E-978B-4078-BA07-C153022E1E82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7FE9FBE5-C25A-4C13-9E9F-0C73EC15C719}">
      <dgm:prSet phldrT="[Text]"/>
      <dgm:spPr/>
      <dgm:t>
        <a:bodyPr/>
        <a:lstStyle/>
        <a:p>
          <a:r>
            <a:rPr lang="en-GB" dirty="0"/>
            <a:t>Gravity</a:t>
          </a:r>
        </a:p>
      </dgm:t>
    </dgm:pt>
    <dgm:pt modelId="{0736E696-82EF-4A85-B282-A599D32A57CF}" type="parTrans" cxnId="{4AED3D00-0476-4AAA-989E-CF3641D607B3}">
      <dgm:prSet/>
      <dgm:spPr/>
      <dgm:t>
        <a:bodyPr/>
        <a:lstStyle/>
        <a:p>
          <a:endParaRPr lang="en-GB"/>
        </a:p>
      </dgm:t>
    </dgm:pt>
    <dgm:pt modelId="{6CEB3E29-3567-49DA-B6DF-0FE194821BDF}" type="sibTrans" cxnId="{4AED3D00-0476-4AAA-989E-CF3641D607B3}">
      <dgm:prSet/>
      <dgm:spPr/>
      <dgm:t>
        <a:bodyPr/>
        <a:lstStyle/>
        <a:p>
          <a:endParaRPr lang="en-GB"/>
        </a:p>
      </dgm:t>
    </dgm:pt>
    <dgm:pt modelId="{319A360B-0562-4C01-A17E-7FE1E8420C24}">
      <dgm:prSet phldrT="[Text]"/>
      <dgm:spPr/>
      <dgm:t>
        <a:bodyPr/>
        <a:lstStyle/>
        <a:p>
          <a:r>
            <a:rPr lang="en-GB" dirty="0"/>
            <a:t>Code</a:t>
          </a:r>
        </a:p>
      </dgm:t>
    </dgm:pt>
    <dgm:pt modelId="{1E857AE0-8132-44C3-9B30-CA291EE41DE5}" type="parTrans" cxnId="{C4654FFC-736E-4279-BAB0-8BAB4CA424EE}">
      <dgm:prSet/>
      <dgm:spPr/>
      <dgm:t>
        <a:bodyPr/>
        <a:lstStyle/>
        <a:p>
          <a:endParaRPr lang="en-GB"/>
        </a:p>
      </dgm:t>
    </dgm:pt>
    <dgm:pt modelId="{C9223D0D-5F9C-43BB-8B63-FFEACBC30106}" type="sibTrans" cxnId="{C4654FFC-736E-4279-BAB0-8BAB4CA424EE}">
      <dgm:prSet/>
      <dgm:spPr/>
      <dgm:t>
        <a:bodyPr/>
        <a:lstStyle/>
        <a:p>
          <a:endParaRPr lang="en-GB"/>
        </a:p>
      </dgm:t>
    </dgm:pt>
    <dgm:pt modelId="{37B81A41-9DF2-4379-AD0F-D4D012E1C44D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Clusters</a:t>
          </a:r>
        </a:p>
      </dgm:t>
    </dgm:pt>
    <dgm:pt modelId="{352AA190-C188-4CEE-8144-320CAB9B1AB0}" type="parTrans" cxnId="{9407D4E8-3324-4643-BF3D-024D8A2255CC}">
      <dgm:prSet/>
      <dgm:spPr/>
      <dgm:t>
        <a:bodyPr/>
        <a:lstStyle/>
        <a:p>
          <a:endParaRPr lang="en-GB"/>
        </a:p>
      </dgm:t>
    </dgm:pt>
    <dgm:pt modelId="{836BE052-350E-4251-BA4B-BB47FE7FD93B}" type="sibTrans" cxnId="{9407D4E8-3324-4643-BF3D-024D8A2255CC}">
      <dgm:prSet/>
      <dgm:spPr/>
      <dgm:t>
        <a:bodyPr/>
        <a:lstStyle/>
        <a:p>
          <a:endParaRPr lang="en-GB"/>
        </a:p>
      </dgm:t>
    </dgm:pt>
    <dgm:pt modelId="{BDD1462D-5410-4841-9E40-3452A935582D}" type="pres">
      <dgm:prSet presAssocID="{5110AF8E-978B-4078-BA07-C153022E1E82}" presName="Name0" presStyleCnt="0">
        <dgm:presLayoutVars>
          <dgm:dir/>
          <dgm:resizeHandles val="exact"/>
        </dgm:presLayoutVars>
      </dgm:prSet>
      <dgm:spPr/>
    </dgm:pt>
    <dgm:pt modelId="{FB1B17D4-7ABB-4CB2-B4CA-78305D3CD81E}" type="pres">
      <dgm:prSet presAssocID="{7FE9FBE5-C25A-4C13-9E9F-0C73EC15C719}" presName="node" presStyleLbl="node1" presStyleIdx="0" presStyleCnt="3">
        <dgm:presLayoutVars>
          <dgm:bulletEnabled val="1"/>
        </dgm:presLayoutVars>
      </dgm:prSet>
      <dgm:spPr/>
    </dgm:pt>
    <dgm:pt modelId="{580F1EFB-5E8C-41CB-B445-EF7C71D7EA22}" type="pres">
      <dgm:prSet presAssocID="{6CEB3E29-3567-49DA-B6DF-0FE194821BDF}" presName="sibTrans" presStyleLbl="sibTrans2D1" presStyleIdx="0" presStyleCnt="2"/>
      <dgm:spPr/>
    </dgm:pt>
    <dgm:pt modelId="{38A8BBFD-D42A-40DE-8713-DB731F3389E2}" type="pres">
      <dgm:prSet presAssocID="{6CEB3E29-3567-49DA-B6DF-0FE194821BDF}" presName="connectorText" presStyleLbl="sibTrans2D1" presStyleIdx="0" presStyleCnt="2"/>
      <dgm:spPr/>
    </dgm:pt>
    <dgm:pt modelId="{39B9E3E0-F935-4FC8-9F06-4140D873268B}" type="pres">
      <dgm:prSet presAssocID="{319A360B-0562-4C01-A17E-7FE1E8420C24}" presName="node" presStyleLbl="node1" presStyleIdx="1" presStyleCnt="3">
        <dgm:presLayoutVars>
          <dgm:bulletEnabled val="1"/>
        </dgm:presLayoutVars>
      </dgm:prSet>
      <dgm:spPr/>
    </dgm:pt>
    <dgm:pt modelId="{35D0A86F-F2DF-4B8B-B40E-6654E61CC7DD}" type="pres">
      <dgm:prSet presAssocID="{C9223D0D-5F9C-43BB-8B63-FFEACBC30106}" presName="sibTrans" presStyleLbl="sibTrans2D1" presStyleIdx="1" presStyleCnt="2"/>
      <dgm:spPr/>
    </dgm:pt>
    <dgm:pt modelId="{9509967A-9E7B-478B-9FD0-E3289349E82E}" type="pres">
      <dgm:prSet presAssocID="{C9223D0D-5F9C-43BB-8B63-FFEACBC30106}" presName="connectorText" presStyleLbl="sibTrans2D1" presStyleIdx="1" presStyleCnt="2"/>
      <dgm:spPr/>
    </dgm:pt>
    <dgm:pt modelId="{5588B50B-60FB-4859-81F0-7EA244610DAD}" type="pres">
      <dgm:prSet presAssocID="{37B81A41-9DF2-4379-AD0F-D4D012E1C44D}" presName="node" presStyleLbl="node1" presStyleIdx="2" presStyleCnt="3">
        <dgm:presLayoutVars>
          <dgm:bulletEnabled val="1"/>
        </dgm:presLayoutVars>
      </dgm:prSet>
      <dgm:spPr/>
    </dgm:pt>
  </dgm:ptLst>
  <dgm:cxnLst>
    <dgm:cxn modelId="{4AED3D00-0476-4AAA-989E-CF3641D607B3}" srcId="{5110AF8E-978B-4078-BA07-C153022E1E82}" destId="{7FE9FBE5-C25A-4C13-9E9F-0C73EC15C719}" srcOrd="0" destOrd="0" parTransId="{0736E696-82EF-4A85-B282-A599D32A57CF}" sibTransId="{6CEB3E29-3567-49DA-B6DF-0FE194821BDF}"/>
    <dgm:cxn modelId="{B7319700-32EC-4B9C-A0F1-6108BF0C12CE}" type="presOf" srcId="{37B81A41-9DF2-4379-AD0F-D4D012E1C44D}" destId="{5588B50B-60FB-4859-81F0-7EA244610DAD}" srcOrd="0" destOrd="0" presId="urn:microsoft.com/office/officeart/2005/8/layout/process1"/>
    <dgm:cxn modelId="{33117727-9569-4B46-9D2B-2D74A9BFC871}" type="presOf" srcId="{6CEB3E29-3567-49DA-B6DF-0FE194821BDF}" destId="{580F1EFB-5E8C-41CB-B445-EF7C71D7EA22}" srcOrd="0" destOrd="0" presId="urn:microsoft.com/office/officeart/2005/8/layout/process1"/>
    <dgm:cxn modelId="{A85EBE27-406E-4946-B9A4-5D4804A71271}" type="presOf" srcId="{C9223D0D-5F9C-43BB-8B63-FFEACBC30106}" destId="{9509967A-9E7B-478B-9FD0-E3289349E82E}" srcOrd="1" destOrd="0" presId="urn:microsoft.com/office/officeart/2005/8/layout/process1"/>
    <dgm:cxn modelId="{CD2BA73B-7CC5-4882-BDE7-025F49470367}" type="presOf" srcId="{7FE9FBE5-C25A-4C13-9E9F-0C73EC15C719}" destId="{FB1B17D4-7ABB-4CB2-B4CA-78305D3CD81E}" srcOrd="0" destOrd="0" presId="urn:microsoft.com/office/officeart/2005/8/layout/process1"/>
    <dgm:cxn modelId="{DC223953-7464-4D41-8AD9-CBB18EEA2AA2}" type="presOf" srcId="{6CEB3E29-3567-49DA-B6DF-0FE194821BDF}" destId="{38A8BBFD-D42A-40DE-8713-DB731F3389E2}" srcOrd="1" destOrd="0" presId="urn:microsoft.com/office/officeart/2005/8/layout/process1"/>
    <dgm:cxn modelId="{D08E54AF-FB9E-4B52-B5D0-58C6C59AC732}" type="presOf" srcId="{C9223D0D-5F9C-43BB-8B63-FFEACBC30106}" destId="{35D0A86F-F2DF-4B8B-B40E-6654E61CC7DD}" srcOrd="0" destOrd="0" presId="urn:microsoft.com/office/officeart/2005/8/layout/process1"/>
    <dgm:cxn modelId="{3EDE74B3-2519-46E5-8DCB-A7520C895393}" type="presOf" srcId="{5110AF8E-978B-4078-BA07-C153022E1E82}" destId="{BDD1462D-5410-4841-9E40-3452A935582D}" srcOrd="0" destOrd="0" presId="urn:microsoft.com/office/officeart/2005/8/layout/process1"/>
    <dgm:cxn modelId="{71AFBEE5-6CF4-4036-B5EB-745C79CEF7E7}" type="presOf" srcId="{319A360B-0562-4C01-A17E-7FE1E8420C24}" destId="{39B9E3E0-F935-4FC8-9F06-4140D873268B}" srcOrd="0" destOrd="0" presId="urn:microsoft.com/office/officeart/2005/8/layout/process1"/>
    <dgm:cxn modelId="{9407D4E8-3324-4643-BF3D-024D8A2255CC}" srcId="{5110AF8E-978B-4078-BA07-C153022E1E82}" destId="{37B81A41-9DF2-4379-AD0F-D4D012E1C44D}" srcOrd="2" destOrd="0" parTransId="{352AA190-C188-4CEE-8144-320CAB9B1AB0}" sibTransId="{836BE052-350E-4251-BA4B-BB47FE7FD93B}"/>
    <dgm:cxn modelId="{C4654FFC-736E-4279-BAB0-8BAB4CA424EE}" srcId="{5110AF8E-978B-4078-BA07-C153022E1E82}" destId="{319A360B-0562-4C01-A17E-7FE1E8420C24}" srcOrd="1" destOrd="0" parTransId="{1E857AE0-8132-44C3-9B30-CA291EE41DE5}" sibTransId="{C9223D0D-5F9C-43BB-8B63-FFEACBC30106}"/>
    <dgm:cxn modelId="{B2112E56-74F9-43BE-8DC5-BFD922CB3729}" type="presParOf" srcId="{BDD1462D-5410-4841-9E40-3452A935582D}" destId="{FB1B17D4-7ABB-4CB2-B4CA-78305D3CD81E}" srcOrd="0" destOrd="0" presId="urn:microsoft.com/office/officeart/2005/8/layout/process1"/>
    <dgm:cxn modelId="{51DBFC05-85EB-4884-94DB-4691544EDA30}" type="presParOf" srcId="{BDD1462D-5410-4841-9E40-3452A935582D}" destId="{580F1EFB-5E8C-41CB-B445-EF7C71D7EA22}" srcOrd="1" destOrd="0" presId="urn:microsoft.com/office/officeart/2005/8/layout/process1"/>
    <dgm:cxn modelId="{67C9F14F-D2A2-4724-B913-75386BA67299}" type="presParOf" srcId="{580F1EFB-5E8C-41CB-B445-EF7C71D7EA22}" destId="{38A8BBFD-D42A-40DE-8713-DB731F3389E2}" srcOrd="0" destOrd="0" presId="urn:microsoft.com/office/officeart/2005/8/layout/process1"/>
    <dgm:cxn modelId="{97D983B4-DAF9-4BB2-AB78-45144961A95D}" type="presParOf" srcId="{BDD1462D-5410-4841-9E40-3452A935582D}" destId="{39B9E3E0-F935-4FC8-9F06-4140D873268B}" srcOrd="2" destOrd="0" presId="urn:microsoft.com/office/officeart/2005/8/layout/process1"/>
    <dgm:cxn modelId="{A3F666D5-DEE7-4C8E-B0B1-4003793E38E2}" type="presParOf" srcId="{BDD1462D-5410-4841-9E40-3452A935582D}" destId="{35D0A86F-F2DF-4B8B-B40E-6654E61CC7DD}" srcOrd="3" destOrd="0" presId="urn:microsoft.com/office/officeart/2005/8/layout/process1"/>
    <dgm:cxn modelId="{8BDFC0FC-5BFE-4FBC-A01A-3129F4AB3462}" type="presParOf" srcId="{35D0A86F-F2DF-4B8B-B40E-6654E61CC7DD}" destId="{9509967A-9E7B-478B-9FD0-E3289349E82E}" srcOrd="0" destOrd="0" presId="urn:microsoft.com/office/officeart/2005/8/layout/process1"/>
    <dgm:cxn modelId="{FCAE16E2-065E-422C-806C-D0DD8B1B690C}" type="presParOf" srcId="{BDD1462D-5410-4841-9E40-3452A935582D}" destId="{5588B50B-60FB-4859-81F0-7EA244610DA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B17D4-7ABB-4CB2-B4CA-78305D3CD81E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Gravity</a:t>
          </a:r>
        </a:p>
      </dsp:txBody>
      <dsp:txXfrm>
        <a:off x="44665" y="2106299"/>
        <a:ext cx="2060143" cy="1206068"/>
      </dsp:txXfrm>
    </dsp:sp>
    <dsp:sp modelId="{580F1EFB-5E8C-41CB-B445-EF7C71D7EA22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2355850" y="2550475"/>
        <a:ext cx="316861" cy="317716"/>
      </dsp:txXfrm>
    </dsp:sp>
    <dsp:sp modelId="{39B9E3E0-F935-4FC8-9F06-4140D873268B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Code</a:t>
          </a:r>
        </a:p>
      </dsp:txBody>
      <dsp:txXfrm>
        <a:off x="3033928" y="2106299"/>
        <a:ext cx="2060143" cy="1206068"/>
      </dsp:txXfrm>
    </dsp:sp>
    <dsp:sp modelId="{35D0A86F-F2DF-4B8B-B40E-6654E61CC7DD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5345112" y="2550475"/>
        <a:ext cx="316861" cy="317716"/>
      </dsp:txXfrm>
    </dsp:sp>
    <dsp:sp modelId="{5588B50B-60FB-4859-81F0-7EA244610DAD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Clusters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AA42A-5DA2-409E-A5DC-01BDA764EA3D}" type="datetimeFigureOut">
              <a:rPr lang="en-GB" smtClean="0"/>
              <a:t>16/01/2020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5E0AC-A28A-42E3-8A34-00B85493F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83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Gravity is interesting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I simulate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Clusters are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59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Gravity is interesting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 bodies = solved problem, travel in ellipses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9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3+ is unsolved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numerical methods: find force, move particle, repeat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Issue: force law changes rapidly, under or overestimate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Leapfrog solution where v is calculated either side of 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wrote N Body code in Python</a:t>
            </a:r>
          </a:p>
          <a:p>
            <a:r>
              <a:rPr lang="en-GB" dirty="0"/>
              <a:t>Every pair of particles has to be calculated, which is slow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Big O of N squared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Considering implementing Barnes Hut N log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07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Focusing on globular clusters, have thousand members</a:t>
            </a:r>
          </a:p>
          <a:p>
            <a:r>
              <a:rPr lang="en-GB" dirty="0"/>
              <a:t>Virial equilibrium means balanced gravitational and kinetic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~Million particles is smooth potential (</a:t>
            </a:r>
            <a:r>
              <a:rPr lang="en-GB" dirty="0" err="1"/>
              <a:t>collisionless</a:t>
            </a:r>
            <a:r>
              <a:rPr lang="en-GB" dirty="0"/>
              <a:t>, mesh)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Smaller systems break equilibrium (close encounters)</a:t>
            </a:r>
          </a:p>
          <a:p>
            <a:r>
              <a:rPr lang="en-GB" dirty="0"/>
              <a:t>System shows collapse then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340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did the last thing explode?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Strong encounters when gravitational and kinetic become comparable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Number of strong encounters per unit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82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Disturbed system return to equilibrium (e.g. puddle)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Strong encounters important but weak mostly dominate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(mention range of values)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Large N means weak dominate but small N are affected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Accuracy of assumptions, testing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46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Works but slow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Small encounter crossing and relaxation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25E0AC-A28A-42E3-8A34-00B85493FAE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2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46782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9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819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76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1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en-US" noProof="1"/>
              <a:t>Click icon to add picture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066505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706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17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7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en-GB" noProof="1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869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1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en-GB" noProof="1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0C9D7F9-D48F-4D6E-8E74-D010010BB4C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en-GB" noProof="1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en-GB" noProof="1"/>
              <a:t>Edit Master text styles</a:t>
            </a:r>
          </a:p>
          <a:p>
            <a:pPr lvl="1" rtl="0"/>
            <a:r>
              <a:rPr lang="en-GB" noProof="1"/>
              <a:t>Second level</a:t>
            </a:r>
          </a:p>
          <a:p>
            <a:pPr lvl="2" rtl="0"/>
            <a:r>
              <a:rPr lang="en-GB" noProof="1"/>
              <a:t>Third level</a:t>
            </a:r>
          </a:p>
          <a:p>
            <a:pPr lvl="3" rtl="0"/>
            <a:r>
              <a:rPr lang="en-GB" noProof="1"/>
              <a:t>Fourth level</a:t>
            </a:r>
          </a:p>
          <a:p>
            <a:pPr lvl="4" rtl="0"/>
            <a:r>
              <a:rPr lang="en-GB" noProof="1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en-GB" noProof="1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45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n-GB" noProof="1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82879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1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1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n-GB" noProof="1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402626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/>
            </a:lvl1pPr>
          </a:lstStyle>
          <a:p>
            <a:pPr lvl="0" rtl="0"/>
            <a:r>
              <a:rPr lang="en-GB" noProof="1"/>
              <a:t>Name</a:t>
            </a:r>
          </a:p>
        </p:txBody>
      </p:sp>
      <p:sp>
        <p:nvSpPr>
          <p:cNvPr id="7" name="Email address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en-GB" noProof="1"/>
              <a:t>Email address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1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6795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1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n-GB" noProof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1598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/>
        </p:nvSpPr>
        <p:spPr>
          <a:xfrm rot="16200000">
            <a:off x="10596481" y="542876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/>
        </p:nvSpPr>
        <p:spPr>
          <a:xfrm rot="16200000">
            <a:off x="11257657" y="604112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1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en-GB" noProof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US" noProof="1"/>
              <a:t>Click to edit Master text styles</a:t>
            </a:r>
          </a:p>
          <a:p>
            <a:pPr lvl="1" rtl="0"/>
            <a:r>
              <a:rPr lang="en-US" noProof="1"/>
              <a:t>Second level</a:t>
            </a:r>
          </a:p>
          <a:p>
            <a:pPr lvl="2" rtl="0"/>
            <a:r>
              <a:rPr lang="en-US" noProof="1"/>
              <a:t>Third level</a:t>
            </a:r>
          </a:p>
          <a:p>
            <a:pPr lvl="3" rtl="0"/>
            <a:r>
              <a:rPr lang="en-US" noProof="1"/>
              <a:t>Fourth level</a:t>
            </a:r>
          </a:p>
          <a:p>
            <a:pPr lvl="4" rtl="0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0C9D7F9-D48F-4D6E-8E74-D010010BB4C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86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o.org/public/images/eso0844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B54D-7F98-49BD-9AC2-395FC4FB0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GB" dirty="0"/>
              <a:t>Stellar Cluster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C3CA2-49E6-444F-B982-0A1D2BE85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/>
          <a:p>
            <a:pPr algn="r"/>
            <a:r>
              <a:rPr lang="en-GB" dirty="0"/>
              <a:t>Studying the evolution of globular clusters by applying N-body simulation techniques</a:t>
            </a:r>
          </a:p>
        </p:txBody>
      </p:sp>
      <p:pic>
        <p:nvPicPr>
          <p:cNvPr id="5" name="Picture 4" descr="A star in the night sky&#10;&#10;Description automatically generated">
            <a:extLst>
              <a:ext uri="{FF2B5EF4-FFF2-40B4-BE49-F238E27FC236}">
                <a16:creationId xmlns:a16="http://schemas.microsoft.com/office/drawing/2014/main" id="{C73C9783-93CA-427C-A630-DE15E2B2E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02" y="262838"/>
            <a:ext cx="5441797" cy="5116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A9791-7E78-4292-B717-9802CFA2A045}"/>
              </a:ext>
            </a:extLst>
          </p:cNvPr>
          <p:cNvSpPr txBox="1"/>
          <p:nvPr/>
        </p:nvSpPr>
        <p:spPr>
          <a:xfrm>
            <a:off x="6420001" y="5373689"/>
            <a:ext cx="544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Omega Centauri (NGC5139) taken at the ESO’s La Silla Observatory</a:t>
            </a:r>
          </a:p>
          <a:p>
            <a:r>
              <a:rPr lang="en-GB" sz="1200" dirty="0">
                <a:solidFill>
                  <a:schemeClr val="tx2"/>
                </a:solidFill>
              </a:rPr>
              <a:t>Image credit: ESO (CC4.0 license)</a:t>
            </a:r>
          </a:p>
          <a:p>
            <a:r>
              <a:rPr lang="en-GB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https://www.eso.org/public/images/eso0844a/</a:t>
            </a:r>
            <a:endParaRPr lang="en-GB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02FA07-7A33-480D-A96D-758D3A56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Close Encounter Derivation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9B1EC6-E478-43D2-BC3B-EA42D06F679E}"/>
                  </a:ext>
                </a:extLst>
              </p:cNvPr>
              <p:cNvSpPr txBox="1"/>
              <p:nvPr/>
            </p:nvSpPr>
            <p:spPr>
              <a:xfrm>
                <a:off x="3710635" y="1788695"/>
                <a:ext cx="3304238" cy="697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nary>
                        <m:naryPr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sSub>
                                <m:sSubPr>
                                  <m:ctrlP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𝑮𝒎</m:t>
                              </m:r>
                            </m:num>
                            <m:den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𝒓𝒗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9B1EC6-E478-43D2-BC3B-EA42D06F6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35" y="1788695"/>
                <a:ext cx="3304238" cy="697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C8338-BF4B-437A-87D6-BD7D78FB80BC}"/>
                  </a:ext>
                </a:extLst>
              </p:cNvPr>
              <p:cNvSpPr txBox="1"/>
              <p:nvPr/>
            </p:nvSpPr>
            <p:spPr>
              <a:xfrm>
                <a:off x="3710635" y="2863485"/>
                <a:ext cx="4200574" cy="738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p>
                            <m:sSup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GB" sz="21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𝒄𝒍𝒐𝒔𝒆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sup>
                        <m:e>
                          <m:r>
                            <a:rPr lang="en-GB" sz="2100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sSup>
                            <m:sSupPr>
                              <m:ctrlPr>
                                <a:rPr lang="en-GB" sz="2100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GB" sz="2100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𝒗𝒕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nary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𝒅𝒓</m:t>
                      </m:r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6C8338-BF4B-437A-87D6-BD7D78FB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35" y="2863485"/>
                <a:ext cx="4200574" cy="738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18FE1-C67F-422C-8AA7-35BDF7053B28}"/>
                  </a:ext>
                </a:extLst>
              </p:cNvPr>
              <p:cNvSpPr txBox="1"/>
              <p:nvPr/>
            </p:nvSpPr>
            <p:spPr>
              <a:xfrm>
                <a:off x="3710635" y="3953587"/>
                <a:ext cx="3034870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𝒓𝒆𝒍𝒂𝒙</m:t>
                          </m:r>
                        </m:sub>
                      </m:sSub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num>
                        <m:den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1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1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1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𝒎𝒊𝒏</m:t>
                                  </m:r>
                                </m:sub>
                              </m:sSub>
                              <m:r>
                                <a:rPr lang="en-GB" sz="21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718FE1-C67F-422C-8AA7-35BDF705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35" y="3953587"/>
                <a:ext cx="3034870" cy="646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9CAC1B-B19D-4241-9FAA-1B14F329C8C2}"/>
                  </a:ext>
                </a:extLst>
              </p:cNvPr>
              <p:cNvSpPr txBox="1"/>
              <p:nvPr/>
            </p:nvSpPr>
            <p:spPr>
              <a:xfrm>
                <a:off x="3710635" y="4799387"/>
                <a:ext cx="4770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divide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𝒄𝒓𝒐𝒔𝒔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9CAC1B-B19D-4241-9FAA-1B14F329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35" y="4799387"/>
                <a:ext cx="4770730" cy="461665"/>
              </a:xfrm>
              <a:prstGeom prst="rect">
                <a:avLst/>
              </a:prstGeom>
              <a:blipFill>
                <a:blip r:embed="rId5"/>
                <a:stretch>
                  <a:fillRect l="-2046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ircle: Hollow 9">
            <a:extLst>
              <a:ext uri="{FF2B5EF4-FFF2-40B4-BE49-F238E27FC236}">
                <a16:creationId xmlns:a16="http://schemas.microsoft.com/office/drawing/2014/main" id="{6D90F84E-3B6F-4EA4-9446-F8DCF665E5AE}"/>
              </a:ext>
            </a:extLst>
          </p:cNvPr>
          <p:cNvSpPr/>
          <p:nvPr/>
        </p:nvSpPr>
        <p:spPr>
          <a:xfrm>
            <a:off x="8879271" y="1597656"/>
            <a:ext cx="2711116" cy="2679032"/>
          </a:xfrm>
          <a:prstGeom prst="donut">
            <a:avLst>
              <a:gd name="adj" fmla="val 720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B8B0E1-55C9-4FE2-BE7A-DCA3B21F226C}"/>
              </a:ext>
            </a:extLst>
          </p:cNvPr>
          <p:cNvSpPr/>
          <p:nvPr/>
        </p:nvSpPr>
        <p:spPr>
          <a:xfrm flipV="1">
            <a:off x="10135892" y="2863485"/>
            <a:ext cx="197875" cy="1978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CAC97-2ED5-49AD-B93B-10A242AA623B}"/>
              </a:ext>
            </a:extLst>
          </p:cNvPr>
          <p:cNvCxnSpPr>
            <a:cxnSpLocks/>
            <a:stCxn id="11" idx="4"/>
          </p:cNvCxnSpPr>
          <p:nvPr/>
        </p:nvCxnSpPr>
        <p:spPr>
          <a:xfrm flipV="1">
            <a:off x="10234830" y="1788695"/>
            <a:ext cx="0" cy="10747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FEB71D-0970-4953-B291-FC47ADDCE541}"/>
              </a:ext>
            </a:extLst>
          </p:cNvPr>
          <p:cNvCxnSpPr>
            <a:cxnSpLocks/>
          </p:cNvCxnSpPr>
          <p:nvPr/>
        </p:nvCxnSpPr>
        <p:spPr>
          <a:xfrm flipV="1">
            <a:off x="10236889" y="1591784"/>
            <a:ext cx="0" cy="19691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496BA4-095F-4048-A202-4ADFEBD3CC1C}"/>
                  </a:ext>
                </a:extLst>
              </p:cNvPr>
              <p:cNvSpPr txBox="1"/>
              <p:nvPr/>
            </p:nvSpPr>
            <p:spPr>
              <a:xfrm>
                <a:off x="9722887" y="1528656"/>
                <a:ext cx="399148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𝒅𝒓</m:t>
                      </m:r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496BA4-095F-4048-A202-4ADFEBD3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887" y="1528656"/>
                <a:ext cx="399148" cy="323165"/>
              </a:xfrm>
              <a:prstGeom prst="rect">
                <a:avLst/>
              </a:prstGeom>
              <a:blipFill>
                <a:blip r:embed="rId6"/>
                <a:stretch>
                  <a:fillRect l="-15385" r="-15385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D76400-80C2-4B51-BBC8-4795A956A1A6}"/>
                  </a:ext>
                </a:extLst>
              </p:cNvPr>
              <p:cNvSpPr txBox="1"/>
              <p:nvPr/>
            </p:nvSpPr>
            <p:spPr>
              <a:xfrm>
                <a:off x="9790797" y="4276688"/>
                <a:ext cx="88806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𝒓𝒅𝒓</m:t>
                      </m:r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D76400-80C2-4B51-BBC8-4795A956A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797" y="4276688"/>
                <a:ext cx="888064" cy="323165"/>
              </a:xfrm>
              <a:prstGeom prst="rect">
                <a:avLst/>
              </a:prstGeom>
              <a:blipFill>
                <a:blip r:embed="rId7"/>
                <a:stretch>
                  <a:fillRect l="-6164" r="-6849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843476-E34F-4D00-87B1-33162AC2334E}"/>
                  </a:ext>
                </a:extLst>
              </p:cNvPr>
              <p:cNvSpPr txBox="1"/>
              <p:nvPr/>
            </p:nvSpPr>
            <p:spPr>
              <a:xfrm>
                <a:off x="9854432" y="2162624"/>
                <a:ext cx="22602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843476-E34F-4D00-87B1-33162AC23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32" y="2162624"/>
                <a:ext cx="226024" cy="323165"/>
              </a:xfrm>
              <a:prstGeom prst="rect">
                <a:avLst/>
              </a:prstGeom>
              <a:blipFill>
                <a:blip r:embed="rId8"/>
                <a:stretch>
                  <a:fillRect l="-13514" r="-135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86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BEA32-1E70-4E11-AD36-38D754FD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CE87A-4B2A-465A-9885-FC599A12D9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9FBD6A-ED31-40A9-9A1C-15398190A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318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092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1B17D4-7ABB-4CB2-B4CA-78305D3CD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B1B17D4-7ABB-4CB2-B4CA-78305D3CD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0F1EFB-5E8C-41CB-B445-EF7C71D7E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580F1EFB-5E8C-41CB-B445-EF7C71D7E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B9E3E0-F935-4FC8-9F06-4140D8732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9B9E3E0-F935-4FC8-9F06-4140D8732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D0A86F-F2DF-4B8B-B40E-6654E61CC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35D0A86F-F2DF-4B8B-B40E-6654E61CC7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88B50B-60FB-4859-81F0-7EA244610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588B50B-60FB-4859-81F0-7EA244610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361287-40C9-450C-B3AF-D9854AD6CBF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8000" y="2322286"/>
                <a:ext cx="5040000" cy="29730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2 bodies? No problem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Particles travel in conic sections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361287-40C9-450C-B3AF-D9854AD6C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8000" y="2322286"/>
                <a:ext cx="5040000" cy="2973045"/>
              </a:xfrm>
              <a:blipFill>
                <a:blip r:embed="rId5"/>
                <a:stretch>
                  <a:fillRect l="-3265" t="-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81F8B0F4-A87D-482F-8954-2FBB1B2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Basics</a:t>
            </a:r>
          </a:p>
        </p:txBody>
      </p:sp>
      <p:pic>
        <p:nvPicPr>
          <p:cNvPr id="25" name="2body">
            <a:hlinkClick r:id="" action="ppaction://media"/>
            <a:extLst>
              <a:ext uri="{FF2B5EF4-FFF2-40B4-BE49-F238E27FC236}">
                <a16:creationId xmlns:a16="http://schemas.microsoft.com/office/drawing/2014/main" id="{3FE7A7ED-A057-49C2-BC09-3BEA53DDC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207" t="7874" r="17784" b="3241"/>
          <a:stretch/>
        </p:blipFill>
        <p:spPr>
          <a:xfrm>
            <a:off x="6504002" y="1368000"/>
            <a:ext cx="3841002" cy="406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407B6-0F0F-45E4-A3CC-4216E75C0BE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2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FAAC58-7B01-426C-8E3B-A0DE3D29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bodies, More problems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871F1-2D5D-41AE-B13A-94A875D19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389" y="2355388"/>
            <a:ext cx="5040000" cy="156743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general case for 3 or more bodies is not analytically solvable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Numerical methods are required…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 Leapfrog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942B7-6BAE-4599-B2A5-7C8BA12B52CF}"/>
              </a:ext>
            </a:extLst>
          </p:cNvPr>
          <p:cNvGrpSpPr/>
          <p:nvPr/>
        </p:nvGrpSpPr>
        <p:grpSpPr>
          <a:xfrm>
            <a:off x="6373504" y="1861565"/>
            <a:ext cx="4708478" cy="3502006"/>
            <a:chOff x="6406105" y="1728000"/>
            <a:chExt cx="4708478" cy="3502006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A4C5B619-36C6-4299-A53C-BAB6F0C4F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5" t="11245" r="7828" b="8967"/>
            <a:stretch/>
          </p:blipFill>
          <p:spPr>
            <a:xfrm>
              <a:off x="6406105" y="1728000"/>
              <a:ext cx="4708478" cy="3502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8CC108-9156-4C46-AFC4-37C94BBAC6F8}"/>
                    </a:ext>
                  </a:extLst>
                </p:cNvPr>
                <p:cNvSpPr txBox="1"/>
                <p:nvPr/>
              </p:nvSpPr>
              <p:spPr>
                <a:xfrm>
                  <a:off x="7014950" y="1728000"/>
                  <a:ext cx="3425588" cy="929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Problem:</a:t>
                  </a:r>
                </a:p>
                <a:p>
                  <a14:m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r>
                    <a:rPr lang="en-GB" dirty="0"/>
                    <a:t> force laws change rapidly</a:t>
                  </a:r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E8CC108-9156-4C46-AFC4-37C94BBAC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950" y="1728000"/>
                  <a:ext cx="3425588" cy="929550"/>
                </a:xfrm>
                <a:prstGeom prst="rect">
                  <a:avLst/>
                </a:prstGeom>
                <a:blipFill>
                  <a:blip r:embed="rId4"/>
                  <a:stretch>
                    <a:fillRect l="-1423" t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C26978-24EF-4DA9-A943-32ACB84925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4</a:t>
            </a:fld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E2ED24-A1EE-41AA-B8EA-BADCECD2DA85}"/>
              </a:ext>
            </a:extLst>
          </p:cNvPr>
          <p:cNvGrpSpPr/>
          <p:nvPr/>
        </p:nvGrpSpPr>
        <p:grpSpPr>
          <a:xfrm>
            <a:off x="2005706" y="4768510"/>
            <a:ext cx="685107" cy="854883"/>
            <a:chOff x="2005706" y="4613091"/>
            <a:chExt cx="685107" cy="854883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938C5ECB-CB37-4315-917E-1811883FBDF2}"/>
                </a:ext>
              </a:extLst>
            </p:cNvPr>
            <p:cNvSpPr/>
            <p:nvPr/>
          </p:nvSpPr>
          <p:spPr>
            <a:xfrm>
              <a:off x="2267620" y="4923688"/>
              <a:ext cx="423193" cy="267287"/>
            </a:xfrm>
            <a:prstGeom prst="rightArrow">
              <a:avLst>
                <a:gd name="adj1" fmla="val 32182"/>
                <a:gd name="adj2" fmla="val 50000"/>
              </a:avLst>
            </a:prstGeom>
            <a:gradFill flip="none" rotWithShape="1">
              <a:gsLst>
                <a:gs pos="0">
                  <a:srgbClr val="4E3BAD"/>
                </a:gs>
                <a:gs pos="100000">
                  <a:srgbClr val="FD0353"/>
                </a:gs>
              </a:gsLst>
              <a:lin ang="0" scaled="1"/>
              <a:tileRect/>
            </a:gradFill>
            <a:ln>
              <a:noFill/>
            </a:ln>
            <a:effectLst>
              <a:outerShdw blurRad="914400" dist="38100" dir="2700000" algn="tl" rotWithShape="0">
                <a:srgbClr val="FD035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C539419-466C-4896-98CA-6024209ECC92}"/>
                </a:ext>
              </a:extLst>
            </p:cNvPr>
            <p:cNvSpPr/>
            <p:nvPr/>
          </p:nvSpPr>
          <p:spPr>
            <a:xfrm>
              <a:off x="2019772" y="4923689"/>
              <a:ext cx="267287" cy="267287"/>
            </a:xfrm>
            <a:prstGeom prst="ellipse">
              <a:avLst/>
            </a:prstGeom>
            <a:gradFill flip="none" rotWithShape="1">
              <a:gsLst>
                <a:gs pos="0">
                  <a:srgbClr val="4E3BAD"/>
                </a:gs>
                <a:gs pos="100000">
                  <a:srgbClr val="FD035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914400" dist="38100" dir="2700000" algn="tl" rotWithShape="0">
                <a:srgbClr val="FD035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D204C1-331F-49BF-90F6-DCA5E51D60C4}"/>
                    </a:ext>
                  </a:extLst>
                </p:cNvPr>
                <p:cNvSpPr txBox="1"/>
                <p:nvPr/>
              </p:nvSpPr>
              <p:spPr>
                <a:xfrm>
                  <a:off x="2287059" y="4613091"/>
                  <a:ext cx="334963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D204C1-331F-49BF-90F6-DCA5E51D6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059" y="4613091"/>
                  <a:ext cx="334963" cy="310598"/>
                </a:xfrm>
                <a:prstGeom prst="rect">
                  <a:avLst/>
                </a:prstGeom>
                <a:blipFill>
                  <a:blip r:embed="rId5"/>
                  <a:stretch>
                    <a:fillRect l="-12727" r="-1818" b="-137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4E5BCA-E4CC-406C-920E-FFD38372AED6}"/>
                    </a:ext>
                  </a:extLst>
                </p:cNvPr>
                <p:cNvSpPr txBox="1"/>
                <p:nvPr/>
              </p:nvSpPr>
              <p:spPr>
                <a:xfrm>
                  <a:off x="2005706" y="5190975"/>
                  <a:ext cx="3109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4E5BCA-E4CC-406C-920E-FFD38372A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706" y="5190975"/>
                  <a:ext cx="31091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843" r="-1961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930637-6E46-40F5-950F-FE55D03544BA}"/>
              </a:ext>
            </a:extLst>
          </p:cNvPr>
          <p:cNvGrpSpPr/>
          <p:nvPr/>
        </p:nvGrpSpPr>
        <p:grpSpPr>
          <a:xfrm>
            <a:off x="829490" y="4749372"/>
            <a:ext cx="749341" cy="597551"/>
            <a:chOff x="829490" y="4593953"/>
            <a:chExt cx="749341" cy="59755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EC07EF-8093-4F65-9A2A-9D28C64F0234}"/>
                </a:ext>
              </a:extLst>
            </p:cNvPr>
            <p:cNvSpPr/>
            <p:nvPr/>
          </p:nvSpPr>
          <p:spPr>
            <a:xfrm>
              <a:off x="829490" y="4924217"/>
              <a:ext cx="267287" cy="267287"/>
            </a:xfrm>
            <a:prstGeom prst="ellipse">
              <a:avLst/>
            </a:prstGeom>
            <a:gradFill flip="none" rotWithShape="1">
              <a:gsLst>
                <a:gs pos="0">
                  <a:srgbClr val="4E3BAD">
                    <a:alpha val="50000"/>
                  </a:srgbClr>
                </a:gs>
                <a:gs pos="100000">
                  <a:srgbClr val="FD0353">
                    <a:alpha val="50000"/>
                  </a:srgbClr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914400" dist="38100" dir="2700000" algn="tl" rotWithShape="0">
                <a:srgbClr val="FD035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A42CB6-D974-4CD1-85D8-9B3F48A7C57B}"/>
                    </a:ext>
                  </a:extLst>
                </p:cNvPr>
                <p:cNvSpPr txBox="1"/>
                <p:nvPr/>
              </p:nvSpPr>
              <p:spPr>
                <a:xfrm>
                  <a:off x="846323" y="4593953"/>
                  <a:ext cx="732508" cy="3018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A42CB6-D974-4CD1-85D8-9B3F48A7C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23" y="4593953"/>
                  <a:ext cx="732508" cy="301878"/>
                </a:xfrm>
                <a:prstGeom prst="rect">
                  <a:avLst/>
                </a:prstGeom>
                <a:blipFill>
                  <a:blip r:embed="rId7"/>
                  <a:stretch>
                    <a:fillRect l="-3333" r="-25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7AC1DD-9FB2-4FF4-86D7-99CDE41B9A8B}"/>
                </a:ext>
              </a:extLst>
            </p:cNvPr>
            <p:cNvCxnSpPr>
              <a:stCxn id="15" idx="6"/>
            </p:cNvCxnSpPr>
            <p:nvPr/>
          </p:nvCxnSpPr>
          <p:spPr>
            <a:xfrm flipV="1">
              <a:off x="1096777" y="5057331"/>
              <a:ext cx="294016" cy="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C6B313-20BB-46B7-97AE-D6283523EDE2}"/>
              </a:ext>
            </a:extLst>
          </p:cNvPr>
          <p:cNvGrpSpPr/>
          <p:nvPr/>
        </p:nvGrpSpPr>
        <p:grpSpPr>
          <a:xfrm>
            <a:off x="4696141" y="5079109"/>
            <a:ext cx="533736" cy="578380"/>
            <a:chOff x="4696141" y="4923690"/>
            <a:chExt cx="533736" cy="57838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779943-100A-4BC0-9282-0A8E71090BD6}"/>
                </a:ext>
              </a:extLst>
            </p:cNvPr>
            <p:cNvSpPr/>
            <p:nvPr/>
          </p:nvSpPr>
          <p:spPr>
            <a:xfrm>
              <a:off x="4717958" y="4923690"/>
              <a:ext cx="267287" cy="267287"/>
            </a:xfrm>
            <a:prstGeom prst="ellipse">
              <a:avLst/>
            </a:prstGeom>
            <a:gradFill flip="none" rotWithShape="1">
              <a:gsLst>
                <a:gs pos="0">
                  <a:srgbClr val="4E3BAD"/>
                </a:gs>
                <a:gs pos="100000">
                  <a:srgbClr val="FD0353"/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914400" dist="38100" dir="2700000" algn="tl" rotWithShape="0">
                <a:srgbClr val="FD035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FE0C9F4-00E1-419F-9B7E-7FE63623FE24}"/>
                    </a:ext>
                  </a:extLst>
                </p:cNvPr>
                <p:cNvSpPr txBox="1"/>
                <p:nvPr/>
              </p:nvSpPr>
              <p:spPr>
                <a:xfrm>
                  <a:off x="4696141" y="5225071"/>
                  <a:ext cx="5337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FE0C9F4-00E1-419F-9B7E-7FE63623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141" y="5225071"/>
                  <a:ext cx="53373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45" r="-3409"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A01E58-0D05-46FD-9368-83C012A01F13}"/>
              </a:ext>
            </a:extLst>
          </p:cNvPr>
          <p:cNvGrpSpPr/>
          <p:nvPr/>
        </p:nvGrpSpPr>
        <p:grpSpPr>
          <a:xfrm>
            <a:off x="3047203" y="4742838"/>
            <a:ext cx="1031869" cy="603557"/>
            <a:chOff x="3047203" y="4587419"/>
            <a:chExt cx="1031869" cy="603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689CA7-4E9B-4CAA-8D91-966279B6D642}"/>
                    </a:ext>
                  </a:extLst>
                </p:cNvPr>
                <p:cNvSpPr txBox="1"/>
                <p:nvPr/>
              </p:nvSpPr>
              <p:spPr>
                <a:xfrm>
                  <a:off x="3047203" y="4587419"/>
                  <a:ext cx="732508" cy="3018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689CA7-4E9B-4CAA-8D91-966279B6D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203" y="4587419"/>
                  <a:ext cx="732508" cy="301878"/>
                </a:xfrm>
                <a:prstGeom prst="rect">
                  <a:avLst/>
                </a:prstGeom>
                <a:blipFill>
                  <a:blip r:embed="rId9"/>
                  <a:stretch>
                    <a:fillRect l="-3333" r="-25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42DD05-606F-44EF-B39C-324143D9F9EF}"/>
                </a:ext>
              </a:extLst>
            </p:cNvPr>
            <p:cNvSpPr/>
            <p:nvPr/>
          </p:nvSpPr>
          <p:spPr>
            <a:xfrm>
              <a:off x="3260389" y="4923689"/>
              <a:ext cx="267287" cy="267287"/>
            </a:xfrm>
            <a:prstGeom prst="ellipse">
              <a:avLst/>
            </a:prstGeom>
            <a:gradFill flip="none" rotWithShape="1">
              <a:gsLst>
                <a:gs pos="0">
                  <a:srgbClr val="4E3BAD">
                    <a:alpha val="50000"/>
                  </a:srgbClr>
                </a:gs>
                <a:gs pos="100000">
                  <a:srgbClr val="FD0353">
                    <a:alpha val="50000"/>
                  </a:srgbClr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914400" dist="38100" dir="2700000" algn="tl" rotWithShape="0">
                <a:srgbClr val="FD035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51D46A-9AA4-464E-BBC9-6259488F296F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3527676" y="5057333"/>
              <a:ext cx="551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60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E6666E7-9FAD-4688-BD80-A7C9CFC32F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21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1" y="1628889"/>
            <a:ext cx="5040312" cy="36002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553E7-F8AB-4C5E-8DDF-C7327898E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7127" y="1469983"/>
            <a:ext cx="5852172" cy="4389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07F1E9-04BD-411C-B409-00DA088A7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7127" y="1469982"/>
            <a:ext cx="5852172" cy="438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CA971-1A85-4804-9E85-2D6F082FDC10}"/>
              </a:ext>
            </a:extLst>
          </p:cNvPr>
          <p:cNvSpPr txBox="1"/>
          <p:nvPr/>
        </p:nvSpPr>
        <p:spPr>
          <a:xfrm>
            <a:off x="224852" y="6265889"/>
            <a:ext cx="998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[1]: </a:t>
            </a:r>
            <a:r>
              <a:rPr lang="pt-BR" dirty="0">
                <a:solidFill>
                  <a:schemeClr val="tx2"/>
                </a:solidFill>
              </a:rPr>
              <a:t>Barnes, J., Hut, P. A hierarchical O(N log N) force-calculation algorithm. Nature 324, 446–449 (1986) doi:10.1038/324446a0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C7659-3507-4E72-9BCD-79DB01DF1F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23988-D29C-4E8C-AF1B-C01F0C5B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62835-DF08-4C10-85B8-6FA590B74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685" y="1730872"/>
            <a:ext cx="5040000" cy="43891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Every pair of particles must be calculated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Brute force complexity: 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Barnes-Hut: O(N log N)</a:t>
            </a:r>
            <a:r>
              <a:rPr lang="en-GB" baseline="30000" dirty="0"/>
              <a:t>[1]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57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C583-26C0-46D8-9401-BD960999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2B8D97-426D-4F2C-9C62-13F28E7CCF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2600" y="2243702"/>
                <a:ext cx="5165401" cy="38762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Virial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Large particle numbers smooths the potential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Close encounters break equilibrium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2B8D97-426D-4F2C-9C62-13F28E7CC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2600" y="2243702"/>
                <a:ext cx="5165401" cy="3876299"/>
              </a:xfrm>
              <a:blipFill>
                <a:blip r:embed="rId3"/>
                <a:stretch>
                  <a:fillRect l="-3188" t="-3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30543-8E61-40EB-936C-658567780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14939-7194-4AD7-8BF2-8F30C308C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45" y="128131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1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CF851-9792-4BF7-8D0B-5BE98BC48B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7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0D8E76-8B23-4B4F-BDE1-08A3ECDA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Encounters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86ABAE-1C29-47B5-918B-B2F2461EAB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Strong encounters occur when KE becomes comparable to GPE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𝑮𝒎</m:t>
                          </m:r>
                        </m:num>
                        <m:den>
                          <m:sSup>
                            <m:s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𝒆𝒏𝒄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𝝅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𝒗𝒕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  <m:sSubSup>
                            <m:sSubSup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  <m: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den>
                          </m:f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E86ABAE-1C29-47B5-918B-B2F2461EA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265" t="-3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3A7CB-4E0E-47C4-A46C-505976054E9D}"/>
              </a:ext>
            </a:extLst>
          </p:cNvPr>
          <p:cNvSpPr txBox="1"/>
          <p:nvPr/>
        </p:nvSpPr>
        <p:spPr>
          <a:xfrm>
            <a:off x="224852" y="6265889"/>
            <a:ext cx="998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[2]: Kutner, M. L. (2003) Astronomy: A Physical Perspective. 2nd </a:t>
            </a:r>
            <a:r>
              <a:rPr lang="en-GB" dirty="0" err="1">
                <a:solidFill>
                  <a:schemeClr val="tx2"/>
                </a:solidFill>
              </a:rPr>
              <a:t>edn</a:t>
            </a:r>
            <a:r>
              <a:rPr lang="en-GB" dirty="0">
                <a:solidFill>
                  <a:schemeClr val="tx2"/>
                </a:solidFill>
              </a:rPr>
              <a:t>. Cambridge: Cambridge University Press. </a:t>
            </a:r>
            <a:r>
              <a:rPr lang="en-GB" dirty="0" err="1">
                <a:solidFill>
                  <a:schemeClr val="tx2"/>
                </a:solidFill>
              </a:rPr>
              <a:t>doi</a:t>
            </a:r>
            <a:r>
              <a:rPr lang="en-GB" dirty="0">
                <a:solidFill>
                  <a:schemeClr val="tx2"/>
                </a:solidFill>
              </a:rPr>
              <a:t>: 10.1017/CBO9780511802195.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76AB81-0D9B-409D-9704-AEBA7DEB9162}"/>
              </a:ext>
            </a:extLst>
          </p:cNvPr>
          <p:cNvGrpSpPr/>
          <p:nvPr/>
        </p:nvGrpSpPr>
        <p:grpSpPr>
          <a:xfrm>
            <a:off x="5738552" y="2232000"/>
            <a:ext cx="4807221" cy="2121059"/>
            <a:chOff x="5738552" y="2232000"/>
            <a:chExt cx="4807221" cy="2121059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806954D2-7D09-4B77-AFFA-E9E09877EF16}"/>
                </a:ext>
              </a:extLst>
            </p:cNvPr>
            <p:cNvSpPr/>
            <p:nvPr/>
          </p:nvSpPr>
          <p:spPr>
            <a:xfrm rot="16200000">
              <a:off x="7702873" y="1421029"/>
              <a:ext cx="1698172" cy="3320114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Strong encounter zone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6B3562-21A9-447C-AA30-AE08C4AD97A2}"/>
                </a:ext>
              </a:extLst>
            </p:cNvPr>
            <p:cNvCxnSpPr>
              <a:cxnSpLocks/>
            </p:cNvCxnSpPr>
            <p:nvPr/>
          </p:nvCxnSpPr>
          <p:spPr>
            <a:xfrm>
              <a:off x="7141029" y="4039029"/>
              <a:ext cx="2948000" cy="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DC4242-C6DE-41A0-8E4D-A7702FD1B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111" y="3053726"/>
              <a:ext cx="0" cy="849086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59CC97-8212-4C06-ACDB-399F12E0B80C}"/>
                    </a:ext>
                  </a:extLst>
                </p:cNvPr>
                <p:cNvSpPr txBox="1"/>
                <p:nvPr/>
              </p:nvSpPr>
              <p:spPr>
                <a:xfrm>
                  <a:off x="10500054" y="3339769"/>
                  <a:ext cx="457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59CC97-8212-4C06-ACDB-399F12E0B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0054" y="3339769"/>
                  <a:ext cx="457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0" r="-425000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99A7F7-6DF2-4AF5-B170-F4CEFF8C1EAF}"/>
                    </a:ext>
                  </a:extLst>
                </p:cNvPr>
                <p:cNvSpPr txBox="1"/>
                <p:nvPr/>
              </p:nvSpPr>
              <p:spPr>
                <a:xfrm>
                  <a:off x="8534400" y="4076060"/>
                  <a:ext cx="22406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𝒗𝒕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99A7F7-6DF2-4AF5-B170-F4CEFF8C1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4400" y="4076060"/>
                  <a:ext cx="22406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2432" r="-3783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8441729-5FE6-4BBB-BDB9-97940096A62C}"/>
                </a:ext>
              </a:extLst>
            </p:cNvPr>
            <p:cNvSpPr/>
            <p:nvPr/>
          </p:nvSpPr>
          <p:spPr>
            <a:xfrm>
              <a:off x="5738552" y="2944368"/>
              <a:ext cx="978408" cy="484632"/>
            </a:xfrm>
            <a:prstGeom prst="rightArrow">
              <a:avLst>
                <a:gd name="adj1" fmla="val 38021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C63C5F-8F96-4DA2-9A8F-8C1C727750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C9D7F9-D48F-4D6E-8E74-D010010BB4C2}" type="slidenum">
              <a:rPr lang="en-GB" smtClean="0"/>
              <a:t>8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8A2932-E4CE-477C-9910-5F4B0B36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Crossing and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47457E-A0A9-497E-9F21-00F51C1E8C9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Relaxation time – the time to return to an equilibrium</a:t>
                </a:r>
              </a:p>
              <a:p>
                <a:pPr marL="0" indent="0">
                  <a:buNone/>
                </a:pPr>
                <a:endParaRPr lang="en-GB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𝒓𝒆𝒍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𝑵𝑹</m:t>
                          </m:r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func>
                        </m:den>
                      </m:f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num>
                        <m:den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num>
                                <m:den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fun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𝒄𝒓𝒐𝒔𝒔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d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Clusters have smaller relaxation times than larger systems</a:t>
                </a:r>
              </a:p>
              <a:p>
                <a:pPr marL="0" indent="0">
                  <a:buNone/>
                </a:pPr>
                <a:r>
                  <a:rPr lang="en-GB" dirty="0"/>
                  <a:t>Is this formula accurate? Research will answer that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47457E-A0A9-497E-9F21-00F51C1E8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3265" t="-3135" r="-47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AC5819-A1EA-4FD8-8942-8E9D35EE8E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46" y="267286"/>
            <a:ext cx="4092764" cy="3069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34FDD7-8173-499E-8A3F-FC0CE505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9" y="3257216"/>
            <a:ext cx="4890919" cy="3668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1ACC91-D635-4E05-A92B-DBE59713E1C1}"/>
              </a:ext>
            </a:extLst>
          </p:cNvPr>
          <p:cNvSpPr txBox="1"/>
          <p:nvPr/>
        </p:nvSpPr>
        <p:spPr>
          <a:xfrm>
            <a:off x="-96252" y="6162737"/>
            <a:ext cx="722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[3]: http://www.astro.rug.nl/~vdkruit/jea3/homepage/dynamics02.pdf</a:t>
            </a:r>
          </a:p>
          <a:p>
            <a:r>
              <a:rPr lang="en-GB" sz="1600" dirty="0">
                <a:solidFill>
                  <a:schemeClr val="tx2"/>
                </a:solidFill>
              </a:rPr>
              <a:t>[4]: http://www.astro.caltech.edu/~george/ay20/Ay20-Lec15x.pdf</a:t>
            </a:r>
          </a:p>
        </p:txBody>
      </p:sp>
    </p:spTree>
    <p:extLst>
      <p:ext uri="{BB962C8B-B14F-4D97-AF65-F5344CB8AC3E}">
        <p14:creationId xmlns:p14="http://schemas.microsoft.com/office/powerpoint/2010/main" val="12544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CD37C-C0F8-4B6C-925F-7D4D8A39CC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27354" y="2768600"/>
            <a:ext cx="5478908" cy="326978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So, we know that gravity is interesting but unsolvable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code simulates well, but it’s slow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Close encounters dominate for small particle numbers, but what is the relationship to 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6D1E7-AAD4-4D0C-845C-37740C7F15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25497" y="1087902"/>
            <a:ext cx="5066503" cy="450386"/>
          </a:xfrm>
        </p:spPr>
        <p:txBody>
          <a:bodyPr/>
          <a:lstStyle/>
          <a:p>
            <a:pPr marL="0" indent="0">
              <a:buNone/>
            </a:pPr>
            <a:r>
              <a:rPr lang="en-GB" sz="4400" dirty="0"/>
              <a:t>Thanks for listening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DD7F81-9B88-4206-BAF9-2500D94FA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00" y="3997071"/>
            <a:ext cx="5588000" cy="2155797"/>
          </a:xfrm>
        </p:spPr>
        <p:txBody>
          <a:bodyPr/>
          <a:lstStyle/>
          <a:p>
            <a:r>
              <a:rPr lang="en-GB" sz="8800" dirty="0"/>
              <a:t>Any 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6794A-60BF-465C-BD5A-F6189DDDF8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0525" y="6108700"/>
            <a:ext cx="371475" cy="331788"/>
          </a:xfrm>
          <a:prstGeom prst="rect">
            <a:avLst/>
          </a:prstGeom>
        </p:spPr>
        <p:txBody>
          <a:bodyPr/>
          <a:lstStyle/>
          <a:p>
            <a:fld id="{00C9D7F9-D48F-4D6E-8E74-D010010BB4C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6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theme/theme1.xml><?xml version="1.0" encoding="utf-8"?>
<a:theme xmlns:a="http://schemas.openxmlformats.org/drawingml/2006/main" name="tf11936837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685_TF11936837" id="{43F669C9-1570-4967-A3FA-99D0FBE09700}" vid="{223D5922-066C-43BB-9BE2-3F3585ADD0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tf11936837</Template>
  <TotalTime>0</TotalTime>
  <Words>607</Words>
  <Application>Microsoft Office PowerPoint</Application>
  <PresentationFormat>Widescreen</PresentationFormat>
  <Paragraphs>127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Trebuchet MS</vt:lpstr>
      <vt:lpstr>tf11936837</vt:lpstr>
      <vt:lpstr>Stellar Cluster Evolution</vt:lpstr>
      <vt:lpstr>Overview</vt:lpstr>
      <vt:lpstr>The Basics</vt:lpstr>
      <vt:lpstr>More bodies, More problems</vt:lpstr>
      <vt:lpstr>Python and Complexity</vt:lpstr>
      <vt:lpstr>Clusters</vt:lpstr>
      <vt:lpstr>Encounters</vt:lpstr>
      <vt:lpstr>Crossing and Relaxation</vt:lpstr>
      <vt:lpstr>Any Questions?</vt:lpstr>
      <vt:lpstr>Close Encounter Derivation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Kalnins</dc:creator>
  <cp:lastModifiedBy>Jacob Kalnins</cp:lastModifiedBy>
  <cp:revision>4</cp:revision>
  <dcterms:created xsi:type="dcterms:W3CDTF">2020-01-09T15:08:14Z</dcterms:created>
  <dcterms:modified xsi:type="dcterms:W3CDTF">2020-01-16T23:20:27Z</dcterms:modified>
</cp:coreProperties>
</file>